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Lst>
  <p:sldSz cx="25196800" cy="432054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2900" b="1" i="0" u="none" strike="noStrike" cap="none" spc="0" normalizeH="0" baseline="0">
        <a:ln>
          <a:noFill/>
        </a:ln>
        <a:solidFill>
          <a:srgbClr val="000000"/>
        </a:solidFill>
        <a:effectLst/>
        <a:uFillTx/>
        <a:latin typeface="+mj-lt"/>
        <a:ea typeface="+mj-ea"/>
        <a:cs typeface="+mj-cs"/>
        <a:sym typeface="Times New Roman" panose="02020603050405020304"/>
      </a:defRPr>
    </a:lvl1pPr>
    <a:lvl2pPr marL="0" marR="0" indent="0" algn="l" defTabSz="914400" rtl="0" fontAlgn="auto" latinLnBrk="0" hangingPunct="0">
      <a:lnSpc>
        <a:spcPct val="100000"/>
      </a:lnSpc>
      <a:spcBef>
        <a:spcPts val="0"/>
      </a:spcBef>
      <a:spcAft>
        <a:spcPts val="0"/>
      </a:spcAft>
      <a:buClrTx/>
      <a:buSzTx/>
      <a:buFontTx/>
      <a:buNone/>
      <a:defRPr kumimoji="0" sz="2900" b="1" i="0" u="none" strike="noStrike" cap="none" spc="0" normalizeH="0" baseline="0">
        <a:ln>
          <a:noFill/>
        </a:ln>
        <a:solidFill>
          <a:srgbClr val="000000"/>
        </a:solidFill>
        <a:effectLst/>
        <a:uFillTx/>
        <a:latin typeface="+mj-lt"/>
        <a:ea typeface="+mj-ea"/>
        <a:cs typeface="+mj-cs"/>
        <a:sym typeface="Times New Roman" panose="02020603050405020304"/>
      </a:defRPr>
    </a:lvl2pPr>
    <a:lvl3pPr marL="0" marR="0" indent="0" algn="l" defTabSz="914400" rtl="0" fontAlgn="auto" latinLnBrk="0" hangingPunct="0">
      <a:lnSpc>
        <a:spcPct val="100000"/>
      </a:lnSpc>
      <a:spcBef>
        <a:spcPts val="0"/>
      </a:spcBef>
      <a:spcAft>
        <a:spcPts val="0"/>
      </a:spcAft>
      <a:buClrTx/>
      <a:buSzTx/>
      <a:buFontTx/>
      <a:buNone/>
      <a:defRPr kumimoji="0" sz="2900" b="1" i="0" u="none" strike="noStrike" cap="none" spc="0" normalizeH="0" baseline="0">
        <a:ln>
          <a:noFill/>
        </a:ln>
        <a:solidFill>
          <a:srgbClr val="000000"/>
        </a:solidFill>
        <a:effectLst/>
        <a:uFillTx/>
        <a:latin typeface="+mj-lt"/>
        <a:ea typeface="+mj-ea"/>
        <a:cs typeface="+mj-cs"/>
        <a:sym typeface="Times New Roman" panose="02020603050405020304"/>
      </a:defRPr>
    </a:lvl3pPr>
    <a:lvl4pPr marL="0" marR="0" indent="0" algn="l" defTabSz="914400" rtl="0" fontAlgn="auto" latinLnBrk="0" hangingPunct="0">
      <a:lnSpc>
        <a:spcPct val="100000"/>
      </a:lnSpc>
      <a:spcBef>
        <a:spcPts val="0"/>
      </a:spcBef>
      <a:spcAft>
        <a:spcPts val="0"/>
      </a:spcAft>
      <a:buClrTx/>
      <a:buSzTx/>
      <a:buFontTx/>
      <a:buNone/>
      <a:defRPr kumimoji="0" sz="2900" b="1" i="0" u="none" strike="noStrike" cap="none" spc="0" normalizeH="0" baseline="0">
        <a:ln>
          <a:noFill/>
        </a:ln>
        <a:solidFill>
          <a:srgbClr val="000000"/>
        </a:solidFill>
        <a:effectLst/>
        <a:uFillTx/>
        <a:latin typeface="+mj-lt"/>
        <a:ea typeface="+mj-ea"/>
        <a:cs typeface="+mj-cs"/>
        <a:sym typeface="Times New Roman" panose="02020603050405020304"/>
      </a:defRPr>
    </a:lvl4pPr>
    <a:lvl5pPr marL="0" marR="0" indent="0" algn="l" defTabSz="914400" rtl="0" fontAlgn="auto" latinLnBrk="0" hangingPunct="0">
      <a:lnSpc>
        <a:spcPct val="100000"/>
      </a:lnSpc>
      <a:spcBef>
        <a:spcPts val="0"/>
      </a:spcBef>
      <a:spcAft>
        <a:spcPts val="0"/>
      </a:spcAft>
      <a:buClrTx/>
      <a:buSzTx/>
      <a:buFontTx/>
      <a:buNone/>
      <a:defRPr kumimoji="0" sz="2900" b="1" i="0" u="none" strike="noStrike" cap="none" spc="0" normalizeH="0" baseline="0">
        <a:ln>
          <a:noFill/>
        </a:ln>
        <a:solidFill>
          <a:srgbClr val="000000"/>
        </a:solidFill>
        <a:effectLst/>
        <a:uFillTx/>
        <a:latin typeface="+mj-lt"/>
        <a:ea typeface="+mj-ea"/>
        <a:cs typeface="+mj-cs"/>
        <a:sym typeface="Times New Roman" panose="02020603050405020304"/>
      </a:defRPr>
    </a:lvl5pPr>
    <a:lvl6pPr marL="0" marR="0" indent="0" algn="l" defTabSz="914400" rtl="0" fontAlgn="auto" latinLnBrk="0" hangingPunct="0">
      <a:lnSpc>
        <a:spcPct val="100000"/>
      </a:lnSpc>
      <a:spcBef>
        <a:spcPts val="0"/>
      </a:spcBef>
      <a:spcAft>
        <a:spcPts val="0"/>
      </a:spcAft>
      <a:buClrTx/>
      <a:buSzTx/>
      <a:buFontTx/>
      <a:buNone/>
      <a:defRPr kumimoji="0" sz="2900" b="1" i="0" u="none" strike="noStrike" cap="none" spc="0" normalizeH="0" baseline="0">
        <a:ln>
          <a:noFill/>
        </a:ln>
        <a:solidFill>
          <a:srgbClr val="000000"/>
        </a:solidFill>
        <a:effectLst/>
        <a:uFillTx/>
        <a:latin typeface="+mj-lt"/>
        <a:ea typeface="+mj-ea"/>
        <a:cs typeface="+mj-cs"/>
        <a:sym typeface="Times New Roman" panose="02020603050405020304"/>
      </a:defRPr>
    </a:lvl6pPr>
    <a:lvl7pPr marL="0" marR="0" indent="0" algn="l" defTabSz="914400" rtl="0" fontAlgn="auto" latinLnBrk="0" hangingPunct="0">
      <a:lnSpc>
        <a:spcPct val="100000"/>
      </a:lnSpc>
      <a:spcBef>
        <a:spcPts val="0"/>
      </a:spcBef>
      <a:spcAft>
        <a:spcPts val="0"/>
      </a:spcAft>
      <a:buClrTx/>
      <a:buSzTx/>
      <a:buFontTx/>
      <a:buNone/>
      <a:defRPr kumimoji="0" sz="2900" b="1" i="0" u="none" strike="noStrike" cap="none" spc="0" normalizeH="0" baseline="0">
        <a:ln>
          <a:noFill/>
        </a:ln>
        <a:solidFill>
          <a:srgbClr val="000000"/>
        </a:solidFill>
        <a:effectLst/>
        <a:uFillTx/>
        <a:latin typeface="+mj-lt"/>
        <a:ea typeface="+mj-ea"/>
        <a:cs typeface="+mj-cs"/>
        <a:sym typeface="Times New Roman" panose="02020603050405020304"/>
      </a:defRPr>
    </a:lvl7pPr>
    <a:lvl8pPr marL="0" marR="0" indent="0" algn="l" defTabSz="914400" rtl="0" fontAlgn="auto" latinLnBrk="0" hangingPunct="0">
      <a:lnSpc>
        <a:spcPct val="100000"/>
      </a:lnSpc>
      <a:spcBef>
        <a:spcPts val="0"/>
      </a:spcBef>
      <a:spcAft>
        <a:spcPts val="0"/>
      </a:spcAft>
      <a:buClrTx/>
      <a:buSzTx/>
      <a:buFontTx/>
      <a:buNone/>
      <a:defRPr kumimoji="0" sz="2900" b="1" i="0" u="none" strike="noStrike" cap="none" spc="0" normalizeH="0" baseline="0">
        <a:ln>
          <a:noFill/>
        </a:ln>
        <a:solidFill>
          <a:srgbClr val="000000"/>
        </a:solidFill>
        <a:effectLst/>
        <a:uFillTx/>
        <a:latin typeface="+mj-lt"/>
        <a:ea typeface="+mj-ea"/>
        <a:cs typeface="+mj-cs"/>
        <a:sym typeface="Times New Roman" panose="02020603050405020304"/>
      </a:defRPr>
    </a:lvl8pPr>
    <a:lvl9pPr marL="0" marR="0" indent="0" algn="l" defTabSz="914400" rtl="0" fontAlgn="auto" latinLnBrk="0" hangingPunct="0">
      <a:lnSpc>
        <a:spcPct val="100000"/>
      </a:lnSpc>
      <a:spcBef>
        <a:spcPts val="0"/>
      </a:spcBef>
      <a:spcAft>
        <a:spcPts val="0"/>
      </a:spcAft>
      <a:buClrTx/>
      <a:buSzTx/>
      <a:buFontTx/>
      <a:buNone/>
      <a:defRPr kumimoji="0" sz="2900" b="1" i="0" u="none" strike="noStrike" cap="none" spc="0" normalizeH="0" baseline="0">
        <a:ln>
          <a:noFill/>
        </a:ln>
        <a:solidFill>
          <a:srgbClr val="000000"/>
        </a:solidFill>
        <a:effectLst/>
        <a:uFillTx/>
        <a:latin typeface="+mj-lt"/>
        <a:ea typeface="+mj-ea"/>
        <a:cs typeface="+mj-cs"/>
        <a:sym typeface="Times New Roman" panose="020206030504050203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C3C2611-4C71-4FC5-86AE-919BDF0F9419}" styleName="">
    <a:wholeTbl>
      <a:tcTxStyle>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Style>
        <a:tcBdr/>
        <a:fill>
          <a:solidFill>
            <a:srgbClr val="E6F6EF"/>
          </a:solidFill>
        </a:fill>
      </a:tcStyle>
    </a:band2H>
    <a:firstCol>
      <a:tcTxStyle b="on">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8" d="100"/>
          <a:sy n="48" d="100"/>
        </p:scale>
        <p:origin x="18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p:txBody>
      </p:sp>
      <p:sp>
        <p:nvSpPr>
          <p:cNvPr id="113" name="Shape 113"/>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Times New Roman" panose="02020603050405020304"/>
      </a:defRPr>
    </a:lvl1pPr>
    <a:lvl2pPr indent="228600" latinLnBrk="0">
      <a:spcBef>
        <a:spcPts val="400"/>
      </a:spcBef>
      <a:defRPr sz="1200">
        <a:latin typeface="+mj-lt"/>
        <a:ea typeface="+mj-ea"/>
        <a:cs typeface="+mj-cs"/>
        <a:sym typeface="Times New Roman" panose="02020603050405020304"/>
      </a:defRPr>
    </a:lvl2pPr>
    <a:lvl3pPr indent="457200" latinLnBrk="0">
      <a:spcBef>
        <a:spcPts val="400"/>
      </a:spcBef>
      <a:defRPr sz="1200">
        <a:latin typeface="+mj-lt"/>
        <a:ea typeface="+mj-ea"/>
        <a:cs typeface="+mj-cs"/>
        <a:sym typeface="Times New Roman" panose="02020603050405020304"/>
      </a:defRPr>
    </a:lvl3pPr>
    <a:lvl4pPr indent="685800" latinLnBrk="0">
      <a:spcBef>
        <a:spcPts val="400"/>
      </a:spcBef>
      <a:defRPr sz="1200">
        <a:latin typeface="+mj-lt"/>
        <a:ea typeface="+mj-ea"/>
        <a:cs typeface="+mj-cs"/>
        <a:sym typeface="Times New Roman" panose="02020603050405020304"/>
      </a:defRPr>
    </a:lvl4pPr>
    <a:lvl5pPr indent="914400" latinLnBrk="0">
      <a:spcBef>
        <a:spcPts val="400"/>
      </a:spcBef>
      <a:defRPr sz="1200">
        <a:latin typeface="+mj-lt"/>
        <a:ea typeface="+mj-ea"/>
        <a:cs typeface="+mj-cs"/>
        <a:sym typeface="Times New Roman" panose="02020603050405020304"/>
      </a:defRPr>
    </a:lvl5pPr>
    <a:lvl6pPr indent="1143000" latinLnBrk="0">
      <a:spcBef>
        <a:spcPts val="400"/>
      </a:spcBef>
      <a:defRPr sz="1200">
        <a:latin typeface="+mj-lt"/>
        <a:ea typeface="+mj-ea"/>
        <a:cs typeface="+mj-cs"/>
        <a:sym typeface="Times New Roman" panose="02020603050405020304"/>
      </a:defRPr>
    </a:lvl6pPr>
    <a:lvl7pPr indent="1371600" latinLnBrk="0">
      <a:spcBef>
        <a:spcPts val="400"/>
      </a:spcBef>
      <a:defRPr sz="1200">
        <a:latin typeface="+mj-lt"/>
        <a:ea typeface="+mj-ea"/>
        <a:cs typeface="+mj-cs"/>
        <a:sym typeface="Times New Roman" panose="02020603050405020304"/>
      </a:defRPr>
    </a:lvl7pPr>
    <a:lvl8pPr indent="1600200" latinLnBrk="0">
      <a:spcBef>
        <a:spcPts val="400"/>
      </a:spcBef>
      <a:defRPr sz="1200">
        <a:latin typeface="+mj-lt"/>
        <a:ea typeface="+mj-ea"/>
        <a:cs typeface="+mj-cs"/>
        <a:sym typeface="Times New Roman" panose="02020603050405020304"/>
      </a:defRPr>
    </a:lvl8pPr>
    <a:lvl9pPr indent="1828800" latinLnBrk="0">
      <a:spcBef>
        <a:spcPts val="400"/>
      </a:spcBef>
      <a:defRPr sz="1200">
        <a:latin typeface="+mj-lt"/>
        <a:ea typeface="+mj-ea"/>
        <a:cs typeface="+mj-cs"/>
        <a:sym typeface="Times New Roman" panose="02020603050405020304"/>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Text"/>
          <p:cNvSpPr txBox="1">
            <a:spLocks noGrp="1"/>
          </p:cNvSpPr>
          <p:nvPr>
            <p:ph type="title" hasCustomPrompt="1"/>
          </p:nvPr>
        </p:nvSpPr>
        <p:spPr>
          <a:xfrm>
            <a:off x="1890713" y="13422312"/>
            <a:ext cx="21420138" cy="9259889"/>
          </a:xfrm>
          <a:prstGeom prst="rect">
            <a:avLst/>
          </a:prstGeom>
        </p:spPr>
        <p:txBody>
          <a:bodyPr/>
          <a:lstStyle/>
          <a:p>
            <a:r>
              <a:t>Title Text</a:t>
            </a:r>
          </a:p>
        </p:txBody>
      </p:sp>
      <p:sp>
        <p:nvSpPr>
          <p:cNvPr id="15" name="Body Level One…"/>
          <p:cNvSpPr txBox="1">
            <a:spLocks noGrp="1"/>
          </p:cNvSpPr>
          <p:nvPr>
            <p:ph type="body" sz="quarter" idx="1" hasCustomPrompt="1"/>
          </p:nvPr>
        </p:nvSpPr>
        <p:spPr>
          <a:xfrm>
            <a:off x="3779837" y="24482425"/>
            <a:ext cx="17641890" cy="11042650"/>
          </a:xfrm>
          <a:prstGeom prst="rect">
            <a:avLst/>
          </a:prstGeom>
        </p:spPr>
        <p:txBody>
          <a:bodyPr/>
          <a:lstStyle>
            <a:lvl1pPr marL="0" indent="0" algn="ctr">
              <a:buSzTx/>
              <a:buNone/>
            </a:lvl1pPr>
            <a:lvl2pPr marL="0" indent="0" algn="ctr">
              <a:buSzTx/>
              <a:buNone/>
            </a:lvl2pPr>
            <a:lvl3pPr marL="0" indent="0" algn="ctr">
              <a:buSzTx/>
              <a:buNone/>
            </a:lvl3pPr>
            <a:lvl4pPr marL="0" indent="0" algn="ctr">
              <a:buSzTx/>
              <a:buNone/>
            </a:lvl4pPr>
            <a:lvl5pPr marL="0" indent="0" algn="ctr">
              <a:buSzTx/>
              <a:buNone/>
            </a:lvl5p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5" name="Title Text"/>
          <p:cNvSpPr txBox="1">
            <a:spLocks noGrp="1"/>
          </p:cNvSpPr>
          <p:nvPr>
            <p:ph type="title" hasCustomPrompt="1"/>
          </p:nvPr>
        </p:nvSpPr>
        <p:spPr>
          <a:prstGeom prst="rect">
            <a:avLst/>
          </a:prstGeom>
        </p:spPr>
        <p:txBody>
          <a:bodyPr/>
          <a:lstStyle/>
          <a:p>
            <a:r>
              <a:t>Title Text</a:t>
            </a:r>
          </a:p>
        </p:txBody>
      </p:sp>
      <p:sp>
        <p:nvSpPr>
          <p:cNvPr id="96" name="Body Level One…"/>
          <p:cNvSpPr txBox="1">
            <a:spLocks noGrp="1"/>
          </p:cNvSpPr>
          <p:nvPr>
            <p:ph type="body" idx="1" hasCustomPrompt="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4" name="Title Text"/>
          <p:cNvSpPr txBox="1">
            <a:spLocks noGrp="1"/>
          </p:cNvSpPr>
          <p:nvPr>
            <p:ph type="title" hasCustomPrompt="1"/>
          </p:nvPr>
        </p:nvSpPr>
        <p:spPr>
          <a:xfrm>
            <a:off x="17956212" y="3843337"/>
            <a:ext cx="5354639" cy="34563051"/>
          </a:xfrm>
          <a:prstGeom prst="rect">
            <a:avLst/>
          </a:prstGeom>
        </p:spPr>
        <p:txBody>
          <a:bodyPr/>
          <a:lstStyle/>
          <a:p>
            <a:r>
              <a:t>Title Text</a:t>
            </a:r>
          </a:p>
        </p:txBody>
      </p:sp>
      <p:sp>
        <p:nvSpPr>
          <p:cNvPr id="105" name="Body Level One…"/>
          <p:cNvSpPr txBox="1">
            <a:spLocks noGrp="1"/>
          </p:cNvSpPr>
          <p:nvPr>
            <p:ph type="body" idx="1" hasCustomPrompt="1"/>
          </p:nvPr>
        </p:nvSpPr>
        <p:spPr>
          <a:xfrm>
            <a:off x="1890713" y="3843337"/>
            <a:ext cx="15913102" cy="3456305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Title Text"/>
          <p:cNvSpPr txBox="1">
            <a:spLocks noGrp="1"/>
          </p:cNvSpPr>
          <p:nvPr>
            <p:ph type="title" hasCustomPrompt="1"/>
          </p:nvPr>
        </p:nvSpPr>
        <p:spPr>
          <a:prstGeom prst="rect">
            <a:avLst/>
          </a:prstGeom>
        </p:spPr>
        <p:txBody>
          <a:bodyPr/>
          <a:lstStyle/>
          <a:p>
            <a:r>
              <a:t>Title Text</a:t>
            </a:r>
          </a:p>
        </p:txBody>
      </p:sp>
      <p:sp>
        <p:nvSpPr>
          <p:cNvPr id="24" name="Body Level One…"/>
          <p:cNvSpPr txBox="1">
            <a:spLocks noGrp="1"/>
          </p:cNvSpPr>
          <p:nvPr>
            <p:ph type="body" idx="1" hasCustomPrompt="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2" name="Title Text"/>
          <p:cNvSpPr txBox="1">
            <a:spLocks noGrp="1"/>
          </p:cNvSpPr>
          <p:nvPr>
            <p:ph type="title" hasCustomPrompt="1"/>
          </p:nvPr>
        </p:nvSpPr>
        <p:spPr>
          <a:xfrm>
            <a:off x="1990725" y="27763787"/>
            <a:ext cx="21421725" cy="8580439"/>
          </a:xfrm>
          <a:prstGeom prst="rect">
            <a:avLst/>
          </a:prstGeom>
        </p:spPr>
        <p:txBody>
          <a:bodyPr anchor="t"/>
          <a:lstStyle>
            <a:lvl1pPr algn="l">
              <a:defRPr sz="4000" b="1" cap="all"/>
            </a:lvl1pPr>
          </a:lstStyle>
          <a:p>
            <a:r>
              <a:t>Title Text</a:t>
            </a:r>
          </a:p>
        </p:txBody>
      </p:sp>
      <p:sp>
        <p:nvSpPr>
          <p:cNvPr id="33" name="Body Level One…"/>
          <p:cNvSpPr txBox="1">
            <a:spLocks noGrp="1"/>
          </p:cNvSpPr>
          <p:nvPr>
            <p:ph type="body" sz="quarter" idx="1" hasCustomPrompt="1"/>
          </p:nvPr>
        </p:nvSpPr>
        <p:spPr>
          <a:xfrm>
            <a:off x="1990725" y="18311812"/>
            <a:ext cx="21421725" cy="9451977"/>
          </a:xfrm>
          <a:prstGeom prst="rect">
            <a:avLst/>
          </a:prstGeom>
        </p:spPr>
        <p:txBody>
          <a:bodyPr anchor="b"/>
          <a:lstStyle>
            <a:lvl1pPr marL="0" indent="0">
              <a:spcBef>
                <a:spcPts val="400"/>
              </a:spcBef>
              <a:buSzTx/>
              <a:buNone/>
              <a:defRPr sz="2000"/>
            </a:lvl1pPr>
            <a:lvl2pPr marL="0" indent="0">
              <a:spcBef>
                <a:spcPts val="400"/>
              </a:spcBef>
              <a:buSzTx/>
              <a:buNone/>
              <a:defRPr sz="2000"/>
            </a:lvl2pPr>
            <a:lvl3pPr marL="0" indent="0">
              <a:spcBef>
                <a:spcPts val="400"/>
              </a:spcBef>
              <a:buSzTx/>
              <a:buNone/>
              <a:defRPr sz="2000"/>
            </a:lvl3pPr>
            <a:lvl4pPr marL="0" indent="0">
              <a:spcBef>
                <a:spcPts val="400"/>
              </a:spcBef>
              <a:buSzTx/>
              <a:buNone/>
              <a:defRPr sz="2000"/>
            </a:lvl4pPr>
            <a:lvl5pPr marL="0" indent="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1" name="Title Text"/>
          <p:cNvSpPr txBox="1">
            <a:spLocks noGrp="1"/>
          </p:cNvSpPr>
          <p:nvPr>
            <p:ph type="title" hasCustomPrompt="1"/>
          </p:nvPr>
        </p:nvSpPr>
        <p:spPr>
          <a:prstGeom prst="rect">
            <a:avLst/>
          </a:prstGeom>
        </p:spPr>
        <p:txBody>
          <a:bodyPr/>
          <a:lstStyle/>
          <a:p>
            <a:r>
              <a:t>Title Text</a:t>
            </a:r>
          </a:p>
        </p:txBody>
      </p:sp>
      <p:sp>
        <p:nvSpPr>
          <p:cNvPr id="42" name="Body Level One…"/>
          <p:cNvSpPr txBox="1">
            <a:spLocks noGrp="1"/>
          </p:cNvSpPr>
          <p:nvPr>
            <p:ph type="body" sz="half" idx="1" hasCustomPrompt="1"/>
          </p:nvPr>
        </p:nvSpPr>
        <p:spPr>
          <a:xfrm>
            <a:off x="1890713" y="12484100"/>
            <a:ext cx="10633076" cy="25922288"/>
          </a:xfrm>
          <a:prstGeom prst="rect">
            <a:avLst/>
          </a:prstGeom>
        </p:spPr>
        <p:txBody>
          <a:bodyPr/>
          <a:lstStyle>
            <a:lvl1pPr marL="1463675" indent="-1463675">
              <a:spcBef>
                <a:spcPts val="600"/>
              </a:spcBef>
              <a:defRPr sz="2800"/>
            </a:lvl1pPr>
            <a:lvl2pPr marL="3377565" indent="-1428115">
              <a:spcBef>
                <a:spcPts val="600"/>
              </a:spcBef>
              <a:defRPr sz="2800"/>
            </a:lvl2pPr>
            <a:lvl3pPr marL="5269865" indent="-1370965">
              <a:spcBef>
                <a:spcPts val="600"/>
              </a:spcBef>
              <a:defRPr sz="2800"/>
            </a:lvl3pPr>
            <a:lvl4pPr marL="7367905" indent="-1511300">
              <a:spcBef>
                <a:spcPts val="600"/>
              </a:spcBef>
              <a:defRPr sz="2800"/>
            </a:lvl4pPr>
            <a:lvl5pPr marL="9326880" indent="-152146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0" name="Title Text"/>
          <p:cNvSpPr txBox="1">
            <a:spLocks noGrp="1"/>
          </p:cNvSpPr>
          <p:nvPr>
            <p:ph type="title" hasCustomPrompt="1"/>
          </p:nvPr>
        </p:nvSpPr>
        <p:spPr>
          <a:xfrm>
            <a:off x="1260475" y="1730375"/>
            <a:ext cx="22680613" cy="7200900"/>
          </a:xfrm>
          <a:prstGeom prst="rect">
            <a:avLst/>
          </a:prstGeom>
        </p:spPr>
        <p:txBody>
          <a:bodyPr/>
          <a:lstStyle/>
          <a:p>
            <a:r>
              <a:t>Title Text</a:t>
            </a:r>
          </a:p>
        </p:txBody>
      </p:sp>
      <p:sp>
        <p:nvSpPr>
          <p:cNvPr id="51" name="Body Level One…"/>
          <p:cNvSpPr txBox="1">
            <a:spLocks noGrp="1"/>
          </p:cNvSpPr>
          <p:nvPr>
            <p:ph type="body" sz="quarter" idx="1" hasCustomPrompt="1"/>
          </p:nvPr>
        </p:nvSpPr>
        <p:spPr>
          <a:xfrm>
            <a:off x="1260475" y="9671050"/>
            <a:ext cx="11134725" cy="4030663"/>
          </a:xfrm>
          <a:prstGeom prst="rect">
            <a:avLst/>
          </a:prstGeom>
        </p:spPr>
        <p:txBody>
          <a:bodyPr anchor="b"/>
          <a:lstStyle>
            <a:lvl1pPr marL="0" indent="0">
              <a:spcBef>
                <a:spcPts val="500"/>
              </a:spcBef>
              <a:buSzTx/>
              <a:buNone/>
              <a:defRPr sz="2400" b="1"/>
            </a:lvl1pPr>
            <a:lvl2pPr marL="0" indent="0">
              <a:spcBef>
                <a:spcPts val="500"/>
              </a:spcBef>
              <a:buSzTx/>
              <a:buNone/>
              <a:defRPr sz="2400" b="1"/>
            </a:lvl2pPr>
            <a:lvl3pPr marL="0" indent="0">
              <a:spcBef>
                <a:spcPts val="500"/>
              </a:spcBef>
              <a:buSzTx/>
              <a:buNone/>
              <a:defRPr sz="2400" b="1"/>
            </a:lvl3pPr>
            <a:lvl4pPr marL="0" indent="0">
              <a:spcBef>
                <a:spcPts val="500"/>
              </a:spcBef>
              <a:buSzTx/>
              <a:buNone/>
              <a:defRPr sz="2400" b="1"/>
            </a:lvl4pPr>
            <a:lvl5pPr marL="0" indent="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13"/>
          </p:nvPr>
        </p:nvSpPr>
        <p:spPr>
          <a:xfrm>
            <a:off x="12801599" y="9671050"/>
            <a:ext cx="11139491" cy="4030663"/>
          </a:xfrm>
          <a:prstGeom prst="rect">
            <a:avLst/>
          </a:prstGeom>
        </p:spPr>
        <p:txBody>
          <a:bodyPr anchor="b"/>
          <a:lstStyle/>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0" name="Title Text"/>
          <p:cNvSpPr txBox="1">
            <a:spLocks noGrp="1"/>
          </p:cNvSpPr>
          <p:nvPr>
            <p:ph type="title" hasCustomPrompt="1"/>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8"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5" name="Title Text"/>
          <p:cNvSpPr txBox="1">
            <a:spLocks noGrp="1"/>
          </p:cNvSpPr>
          <p:nvPr>
            <p:ph type="title" hasCustomPrompt="1"/>
          </p:nvPr>
        </p:nvSpPr>
        <p:spPr>
          <a:xfrm>
            <a:off x="1260475" y="1720850"/>
            <a:ext cx="8291515" cy="7319965"/>
          </a:xfrm>
          <a:prstGeom prst="rect">
            <a:avLst/>
          </a:prstGeom>
        </p:spPr>
        <p:txBody>
          <a:bodyPr anchor="b"/>
          <a:lstStyle>
            <a:lvl1pPr algn="l">
              <a:defRPr sz="2000" b="1"/>
            </a:lvl1pPr>
          </a:lstStyle>
          <a:p>
            <a:r>
              <a:t>Title Text</a:t>
            </a:r>
          </a:p>
        </p:txBody>
      </p:sp>
      <p:sp>
        <p:nvSpPr>
          <p:cNvPr id="76" name="Body Level One…"/>
          <p:cNvSpPr txBox="1">
            <a:spLocks noGrp="1"/>
          </p:cNvSpPr>
          <p:nvPr>
            <p:ph type="body" idx="1" hasCustomPrompt="1"/>
          </p:nvPr>
        </p:nvSpPr>
        <p:spPr>
          <a:xfrm>
            <a:off x="9853613" y="1720850"/>
            <a:ext cx="14087477" cy="36874450"/>
          </a:xfrm>
          <a:prstGeom prst="rect">
            <a:avLst/>
          </a:prstGeom>
        </p:spPr>
        <p:txBody>
          <a:bodyPr/>
          <a:lstStyle>
            <a:lvl1pPr>
              <a:spcBef>
                <a:spcPts val="700"/>
              </a:spcBef>
              <a:defRPr sz="3200"/>
            </a:lvl1pPr>
            <a:lvl2pPr marL="3348355" indent="-1398905">
              <a:spcBef>
                <a:spcPts val="700"/>
              </a:spcBef>
              <a:defRPr sz="3200"/>
            </a:lvl2pPr>
            <a:lvl3pPr marL="5205095" indent="-1306195">
              <a:spcBef>
                <a:spcPts val="700"/>
              </a:spcBef>
              <a:defRPr sz="3200"/>
            </a:lvl3pPr>
            <a:lvl4pPr marL="7410450" indent="-1554480">
              <a:spcBef>
                <a:spcPts val="700"/>
              </a:spcBef>
              <a:defRPr sz="3200"/>
            </a:lvl4pPr>
            <a:lvl5pPr marL="9370060" indent="-156464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77" name="Text Placeholder 3"/>
          <p:cNvSpPr>
            <a:spLocks noGrp="1"/>
          </p:cNvSpPr>
          <p:nvPr>
            <p:ph type="body" sz="half" idx="13"/>
          </p:nvPr>
        </p:nvSpPr>
        <p:spPr>
          <a:xfrm>
            <a:off x="1260474" y="9040813"/>
            <a:ext cx="8291515" cy="29554489"/>
          </a:xfrm>
          <a:prstGeom prst="rect">
            <a:avLst/>
          </a:prstGeom>
        </p:spPr>
        <p:txBody>
          <a:bodyPr/>
          <a:lstStyle/>
          <a:p/>
        </p:txBody>
      </p:sp>
      <p:sp>
        <p:nvSpPr>
          <p:cNvPr id="78"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5" name="Title Text"/>
          <p:cNvSpPr txBox="1">
            <a:spLocks noGrp="1"/>
          </p:cNvSpPr>
          <p:nvPr>
            <p:ph type="title" hasCustomPrompt="1"/>
          </p:nvPr>
        </p:nvSpPr>
        <p:spPr>
          <a:xfrm>
            <a:off x="4940300" y="30243462"/>
            <a:ext cx="15120938" cy="3570289"/>
          </a:xfrm>
          <a:prstGeom prst="rect">
            <a:avLst/>
          </a:prstGeom>
        </p:spPr>
        <p:txBody>
          <a:bodyPr anchor="b"/>
          <a:lstStyle>
            <a:lvl1pPr algn="l">
              <a:defRPr sz="2000" b="1"/>
            </a:lvl1pPr>
          </a:lstStyle>
          <a:p>
            <a:r>
              <a:t>Title Text</a:t>
            </a:r>
          </a:p>
        </p:txBody>
      </p:sp>
      <p:sp>
        <p:nvSpPr>
          <p:cNvPr id="86" name="Picture Placeholder 2"/>
          <p:cNvSpPr>
            <a:spLocks noGrp="1"/>
          </p:cNvSpPr>
          <p:nvPr>
            <p:ph type="pic" sz="half" idx="13"/>
          </p:nvPr>
        </p:nvSpPr>
        <p:spPr>
          <a:xfrm>
            <a:off x="4940300" y="3860800"/>
            <a:ext cx="15120938" cy="25922288"/>
          </a:xfrm>
          <a:prstGeom prst="rect">
            <a:avLst/>
          </a:prstGeom>
        </p:spPr>
        <p:txBody>
          <a:bodyPr lIns="91439" tIns="45719" rIns="91439" bIns="45719">
            <a:noAutofit/>
          </a:bodyPr>
          <a:lstStyle/>
          <a:p/>
        </p:txBody>
      </p:sp>
      <p:sp>
        <p:nvSpPr>
          <p:cNvPr id="87" name="Body Level One…"/>
          <p:cNvSpPr txBox="1">
            <a:spLocks noGrp="1"/>
          </p:cNvSpPr>
          <p:nvPr>
            <p:ph type="body" sz="quarter" idx="1" hasCustomPrompt="1"/>
          </p:nvPr>
        </p:nvSpPr>
        <p:spPr>
          <a:xfrm>
            <a:off x="4940300" y="33813750"/>
            <a:ext cx="15120938" cy="5070475"/>
          </a:xfrm>
          <a:prstGeom prst="rect">
            <a:avLst/>
          </a:prstGeom>
        </p:spPr>
        <p:txBody>
          <a:bodyPr/>
          <a:lstStyle>
            <a:lvl1pPr marL="0" indent="0">
              <a:spcBef>
                <a:spcPts val="300"/>
              </a:spcBef>
              <a:buSzTx/>
              <a:buNone/>
              <a:defRPr sz="1400"/>
            </a:lvl1pPr>
            <a:lvl2pPr marL="0" indent="0">
              <a:spcBef>
                <a:spcPts val="300"/>
              </a:spcBef>
              <a:buSzTx/>
              <a:buNone/>
              <a:defRPr sz="1400"/>
            </a:lvl2pPr>
            <a:lvl3pPr marL="0" indent="0">
              <a:spcBef>
                <a:spcPts val="300"/>
              </a:spcBef>
              <a:buSzTx/>
              <a:buNone/>
              <a:defRPr sz="1400"/>
            </a:lvl3pPr>
            <a:lvl4pPr marL="0" indent="0">
              <a:spcBef>
                <a:spcPts val="300"/>
              </a:spcBef>
              <a:buSzTx/>
              <a:buNone/>
              <a:defRPr sz="1400"/>
            </a:lvl4pPr>
            <a:lvl5pPr marL="0" indent="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p:cNvSpPr/>
          <p:nvPr/>
        </p:nvSpPr>
        <p:spPr>
          <a:xfrm>
            <a:off x="933450" y="8267700"/>
            <a:ext cx="7362825" cy="33732788"/>
          </a:xfrm>
          <a:prstGeom prst="rect">
            <a:avLst/>
          </a:prstGeom>
          <a:solidFill>
            <a:srgbClr val="FFFFFF"/>
          </a:solidFill>
          <a:ln w="12700">
            <a:miter lim="400000"/>
          </a:ln>
        </p:spPr>
        <p:txBody>
          <a:bodyPr lIns="330033" tIns="330033" rIns="330033" bIns="330033" anchor="ctr"/>
          <a:lstStyle/>
          <a:p>
            <a:pPr>
              <a:defRPr>
                <a:latin typeface="FreesiaDSE" panose="020B0604020202020204"/>
                <a:ea typeface="FreesiaDSE" panose="020B0604020202020204"/>
                <a:cs typeface="FreesiaDSE" panose="020B0604020202020204"/>
                <a:sym typeface="FreesiaDSE" panose="020B0604020202020204"/>
              </a:defRPr>
            </a:pPr>
          </a:p>
        </p:txBody>
      </p:sp>
      <p:sp>
        <p:nvSpPr>
          <p:cNvPr id="3" name="Rectangle 8"/>
          <p:cNvSpPr/>
          <p:nvPr/>
        </p:nvSpPr>
        <p:spPr>
          <a:xfrm>
            <a:off x="8920163" y="8267700"/>
            <a:ext cx="7361237" cy="33732788"/>
          </a:xfrm>
          <a:prstGeom prst="rect">
            <a:avLst/>
          </a:prstGeom>
          <a:solidFill>
            <a:srgbClr val="FFFFFF"/>
          </a:solidFill>
          <a:ln w="12700">
            <a:miter lim="400000"/>
          </a:ln>
        </p:spPr>
        <p:txBody>
          <a:bodyPr lIns="330033" tIns="330033" rIns="330033" bIns="330033" anchor="ctr"/>
          <a:lstStyle/>
          <a:p>
            <a:pPr>
              <a:defRPr>
                <a:latin typeface="FreesiaDSE" panose="020B0604020202020204"/>
                <a:ea typeface="FreesiaDSE" panose="020B0604020202020204"/>
                <a:cs typeface="FreesiaDSE" panose="020B0604020202020204"/>
                <a:sym typeface="FreesiaDSE" panose="020B0604020202020204"/>
              </a:defRPr>
            </a:pPr>
          </a:p>
        </p:txBody>
      </p:sp>
      <p:sp>
        <p:nvSpPr>
          <p:cNvPr id="4" name="Rectangle 9"/>
          <p:cNvSpPr/>
          <p:nvPr/>
        </p:nvSpPr>
        <p:spPr>
          <a:xfrm>
            <a:off x="16905287" y="8267700"/>
            <a:ext cx="7362827" cy="33732788"/>
          </a:xfrm>
          <a:prstGeom prst="rect">
            <a:avLst/>
          </a:prstGeom>
          <a:solidFill>
            <a:srgbClr val="FFFFFF"/>
          </a:solidFill>
          <a:ln w="12700">
            <a:miter lim="400000"/>
          </a:ln>
        </p:spPr>
        <p:txBody>
          <a:bodyPr lIns="330033" tIns="330033" rIns="330033" bIns="330033" anchor="ctr"/>
          <a:lstStyle/>
          <a:p>
            <a:pPr>
              <a:defRPr>
                <a:latin typeface="FreesiaDSE" panose="020B0604020202020204"/>
                <a:ea typeface="FreesiaDSE" panose="020B0604020202020204"/>
                <a:cs typeface="FreesiaDSE" panose="020B0604020202020204"/>
                <a:sym typeface="FreesiaDSE" panose="020B0604020202020204"/>
              </a:defRPr>
            </a:pPr>
          </a:p>
        </p:txBody>
      </p:sp>
      <p:sp>
        <p:nvSpPr>
          <p:cNvPr id="5" name="Title Text"/>
          <p:cNvSpPr txBox="1">
            <a:spLocks noGrp="1"/>
          </p:cNvSpPr>
          <p:nvPr>
            <p:ph type="title"/>
          </p:nvPr>
        </p:nvSpPr>
        <p:spPr>
          <a:xfrm>
            <a:off x="1890713" y="3843337"/>
            <a:ext cx="21420138" cy="7200901"/>
          </a:xfrm>
          <a:prstGeom prst="rect">
            <a:avLst/>
          </a:prstGeom>
          <a:ln w="12700">
            <a:miter lim="400000"/>
          </a:ln>
        </p:spPr>
        <p:txBody>
          <a:bodyPr lIns="195133" tIns="195133" rIns="195133" bIns="195133" anchor="ctr">
            <a:normAutofit/>
          </a:bodyPr>
          <a:lstStyle/>
          <a:p>
            <a:r>
              <a:t>Title Text</a:t>
            </a:r>
          </a:p>
        </p:txBody>
      </p:sp>
      <p:sp>
        <p:nvSpPr>
          <p:cNvPr id="6" name="Body Level One…"/>
          <p:cNvSpPr txBox="1">
            <a:spLocks noGrp="1"/>
          </p:cNvSpPr>
          <p:nvPr>
            <p:ph type="body" idx="1"/>
          </p:nvPr>
        </p:nvSpPr>
        <p:spPr>
          <a:xfrm>
            <a:off x="1890713" y="12484100"/>
            <a:ext cx="21420138" cy="25922288"/>
          </a:xfrm>
          <a:prstGeom prst="rect">
            <a:avLst/>
          </a:prstGeom>
          <a:ln w="12700">
            <a:miter lim="400000"/>
          </a:ln>
        </p:spPr>
        <p:txBody>
          <a:bodyPr lIns="195133" tIns="195133" rIns="195133" bIns="195133">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22133183" y="39362062"/>
            <a:ext cx="1177667" cy="1246357"/>
          </a:xfrm>
          <a:prstGeom prst="rect">
            <a:avLst/>
          </a:prstGeom>
          <a:ln w="12700">
            <a:miter lim="400000"/>
          </a:ln>
        </p:spPr>
        <p:txBody>
          <a:bodyPr wrap="none" lIns="195133" tIns="195133" rIns="195133" bIns="195133">
            <a:spAutoFit/>
          </a:bodyPr>
          <a:lstStyle>
            <a:lvl1pPr algn="r">
              <a:defRPr sz="6100" b="0"/>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3898900" rtl="0" latinLnBrk="0">
        <a:lnSpc>
          <a:spcPct val="100000"/>
        </a:lnSpc>
        <a:spcBef>
          <a:spcPts val="0"/>
        </a:spcBef>
        <a:spcAft>
          <a:spcPts val="0"/>
        </a:spcAft>
        <a:buClrTx/>
        <a:buSzTx/>
        <a:buFontTx/>
        <a:buNone/>
        <a:defRPr sz="18800" b="0" i="0" u="none" strike="noStrike" cap="none" spc="0" baseline="0">
          <a:ln>
            <a:noFill/>
          </a:ln>
          <a:solidFill>
            <a:srgbClr val="000000"/>
          </a:solidFill>
          <a:uFillTx/>
          <a:latin typeface="+mj-lt"/>
          <a:ea typeface="+mj-ea"/>
          <a:cs typeface="+mj-cs"/>
          <a:sym typeface="Times New Roman" panose="02020603050405020304"/>
        </a:defRPr>
      </a:lvl1pPr>
      <a:lvl2pPr marL="0" marR="0" indent="0" algn="ctr" defTabSz="3898900" rtl="0" latinLnBrk="0">
        <a:lnSpc>
          <a:spcPct val="100000"/>
        </a:lnSpc>
        <a:spcBef>
          <a:spcPts val="0"/>
        </a:spcBef>
        <a:spcAft>
          <a:spcPts val="0"/>
        </a:spcAft>
        <a:buClrTx/>
        <a:buSzTx/>
        <a:buFontTx/>
        <a:buNone/>
        <a:defRPr sz="18800" b="0" i="0" u="none" strike="noStrike" cap="none" spc="0" baseline="0">
          <a:ln>
            <a:noFill/>
          </a:ln>
          <a:solidFill>
            <a:srgbClr val="000000"/>
          </a:solidFill>
          <a:uFillTx/>
          <a:latin typeface="+mj-lt"/>
          <a:ea typeface="+mj-ea"/>
          <a:cs typeface="+mj-cs"/>
          <a:sym typeface="Times New Roman" panose="02020603050405020304"/>
        </a:defRPr>
      </a:lvl2pPr>
      <a:lvl3pPr marL="0" marR="0" indent="0" algn="ctr" defTabSz="3898900" rtl="0" latinLnBrk="0">
        <a:lnSpc>
          <a:spcPct val="100000"/>
        </a:lnSpc>
        <a:spcBef>
          <a:spcPts val="0"/>
        </a:spcBef>
        <a:spcAft>
          <a:spcPts val="0"/>
        </a:spcAft>
        <a:buClrTx/>
        <a:buSzTx/>
        <a:buFontTx/>
        <a:buNone/>
        <a:defRPr sz="18800" b="0" i="0" u="none" strike="noStrike" cap="none" spc="0" baseline="0">
          <a:ln>
            <a:noFill/>
          </a:ln>
          <a:solidFill>
            <a:srgbClr val="000000"/>
          </a:solidFill>
          <a:uFillTx/>
          <a:latin typeface="+mj-lt"/>
          <a:ea typeface="+mj-ea"/>
          <a:cs typeface="+mj-cs"/>
          <a:sym typeface="Times New Roman" panose="02020603050405020304"/>
        </a:defRPr>
      </a:lvl3pPr>
      <a:lvl4pPr marL="0" marR="0" indent="0" algn="ctr" defTabSz="3898900" rtl="0" latinLnBrk="0">
        <a:lnSpc>
          <a:spcPct val="100000"/>
        </a:lnSpc>
        <a:spcBef>
          <a:spcPts val="0"/>
        </a:spcBef>
        <a:spcAft>
          <a:spcPts val="0"/>
        </a:spcAft>
        <a:buClrTx/>
        <a:buSzTx/>
        <a:buFontTx/>
        <a:buNone/>
        <a:defRPr sz="18800" b="0" i="0" u="none" strike="noStrike" cap="none" spc="0" baseline="0">
          <a:ln>
            <a:noFill/>
          </a:ln>
          <a:solidFill>
            <a:srgbClr val="000000"/>
          </a:solidFill>
          <a:uFillTx/>
          <a:latin typeface="+mj-lt"/>
          <a:ea typeface="+mj-ea"/>
          <a:cs typeface="+mj-cs"/>
          <a:sym typeface="Times New Roman" panose="02020603050405020304"/>
        </a:defRPr>
      </a:lvl4pPr>
      <a:lvl5pPr marL="0" marR="0" indent="0" algn="ctr" defTabSz="3898900" rtl="0" latinLnBrk="0">
        <a:lnSpc>
          <a:spcPct val="100000"/>
        </a:lnSpc>
        <a:spcBef>
          <a:spcPts val="0"/>
        </a:spcBef>
        <a:spcAft>
          <a:spcPts val="0"/>
        </a:spcAft>
        <a:buClrTx/>
        <a:buSzTx/>
        <a:buFontTx/>
        <a:buNone/>
        <a:defRPr sz="18800" b="0" i="0" u="none" strike="noStrike" cap="none" spc="0" baseline="0">
          <a:ln>
            <a:noFill/>
          </a:ln>
          <a:solidFill>
            <a:srgbClr val="000000"/>
          </a:solidFill>
          <a:uFillTx/>
          <a:latin typeface="+mj-lt"/>
          <a:ea typeface="+mj-ea"/>
          <a:cs typeface="+mj-cs"/>
          <a:sym typeface="Times New Roman" panose="02020603050405020304"/>
        </a:defRPr>
      </a:lvl5pPr>
      <a:lvl6pPr marL="0" marR="0" indent="0" algn="ctr" defTabSz="3898900" rtl="0" latinLnBrk="0">
        <a:lnSpc>
          <a:spcPct val="100000"/>
        </a:lnSpc>
        <a:spcBef>
          <a:spcPts val="0"/>
        </a:spcBef>
        <a:spcAft>
          <a:spcPts val="0"/>
        </a:spcAft>
        <a:buClrTx/>
        <a:buSzTx/>
        <a:buFontTx/>
        <a:buNone/>
        <a:defRPr sz="18800" b="0" i="0" u="none" strike="noStrike" cap="none" spc="0" baseline="0">
          <a:ln>
            <a:noFill/>
          </a:ln>
          <a:solidFill>
            <a:srgbClr val="000000"/>
          </a:solidFill>
          <a:uFillTx/>
          <a:latin typeface="+mj-lt"/>
          <a:ea typeface="+mj-ea"/>
          <a:cs typeface="+mj-cs"/>
          <a:sym typeface="Times New Roman" panose="02020603050405020304"/>
        </a:defRPr>
      </a:lvl6pPr>
      <a:lvl7pPr marL="0" marR="0" indent="0" algn="ctr" defTabSz="3898900" rtl="0" latinLnBrk="0">
        <a:lnSpc>
          <a:spcPct val="100000"/>
        </a:lnSpc>
        <a:spcBef>
          <a:spcPts val="0"/>
        </a:spcBef>
        <a:spcAft>
          <a:spcPts val="0"/>
        </a:spcAft>
        <a:buClrTx/>
        <a:buSzTx/>
        <a:buFontTx/>
        <a:buNone/>
        <a:defRPr sz="18800" b="0" i="0" u="none" strike="noStrike" cap="none" spc="0" baseline="0">
          <a:ln>
            <a:noFill/>
          </a:ln>
          <a:solidFill>
            <a:srgbClr val="000000"/>
          </a:solidFill>
          <a:uFillTx/>
          <a:latin typeface="+mj-lt"/>
          <a:ea typeface="+mj-ea"/>
          <a:cs typeface="+mj-cs"/>
          <a:sym typeface="Times New Roman" panose="02020603050405020304"/>
        </a:defRPr>
      </a:lvl7pPr>
      <a:lvl8pPr marL="0" marR="0" indent="0" algn="ctr" defTabSz="3898900" rtl="0" latinLnBrk="0">
        <a:lnSpc>
          <a:spcPct val="100000"/>
        </a:lnSpc>
        <a:spcBef>
          <a:spcPts val="0"/>
        </a:spcBef>
        <a:spcAft>
          <a:spcPts val="0"/>
        </a:spcAft>
        <a:buClrTx/>
        <a:buSzTx/>
        <a:buFontTx/>
        <a:buNone/>
        <a:defRPr sz="18800" b="0" i="0" u="none" strike="noStrike" cap="none" spc="0" baseline="0">
          <a:ln>
            <a:noFill/>
          </a:ln>
          <a:solidFill>
            <a:srgbClr val="000000"/>
          </a:solidFill>
          <a:uFillTx/>
          <a:latin typeface="+mj-lt"/>
          <a:ea typeface="+mj-ea"/>
          <a:cs typeface="+mj-cs"/>
          <a:sym typeface="Times New Roman" panose="02020603050405020304"/>
        </a:defRPr>
      </a:lvl8pPr>
      <a:lvl9pPr marL="0" marR="0" indent="0" algn="ctr" defTabSz="3898900" rtl="0" latinLnBrk="0">
        <a:lnSpc>
          <a:spcPct val="100000"/>
        </a:lnSpc>
        <a:spcBef>
          <a:spcPts val="0"/>
        </a:spcBef>
        <a:spcAft>
          <a:spcPts val="0"/>
        </a:spcAft>
        <a:buClrTx/>
        <a:buSzTx/>
        <a:buFontTx/>
        <a:buNone/>
        <a:defRPr sz="18800" b="0" i="0" u="none" strike="noStrike" cap="none" spc="0" baseline="0">
          <a:ln>
            <a:noFill/>
          </a:ln>
          <a:solidFill>
            <a:srgbClr val="000000"/>
          </a:solidFill>
          <a:uFillTx/>
          <a:latin typeface="+mj-lt"/>
          <a:ea typeface="+mj-ea"/>
          <a:cs typeface="+mj-cs"/>
          <a:sym typeface="Times New Roman" panose="02020603050405020304"/>
        </a:defRPr>
      </a:lvl9pPr>
    </p:titleStyle>
    <p:bodyStyle>
      <a:lvl1pPr marL="1463675" marR="0" indent="-1463675" algn="l" defTabSz="3898900" rtl="0" latinLnBrk="0">
        <a:lnSpc>
          <a:spcPct val="100000"/>
        </a:lnSpc>
        <a:spcBef>
          <a:spcPts val="3300"/>
        </a:spcBef>
        <a:spcAft>
          <a:spcPts val="0"/>
        </a:spcAft>
        <a:buClrTx/>
        <a:buSzPct val="100000"/>
        <a:buFontTx/>
        <a:buChar char="•"/>
        <a:defRPr sz="13900" b="0" i="0" u="none" strike="noStrike" cap="none" spc="0" baseline="0">
          <a:ln>
            <a:noFill/>
          </a:ln>
          <a:solidFill>
            <a:srgbClr val="000000"/>
          </a:solidFill>
          <a:uFillTx/>
          <a:latin typeface="+mj-lt"/>
          <a:ea typeface="+mj-ea"/>
          <a:cs typeface="+mj-cs"/>
          <a:sym typeface="Times New Roman" panose="02020603050405020304"/>
        </a:defRPr>
      </a:lvl1pPr>
      <a:lvl2pPr marL="3391535" marR="0" indent="-1442085" algn="l" defTabSz="3898900" rtl="0" latinLnBrk="0">
        <a:lnSpc>
          <a:spcPct val="100000"/>
        </a:lnSpc>
        <a:spcBef>
          <a:spcPts val="3300"/>
        </a:spcBef>
        <a:spcAft>
          <a:spcPts val="0"/>
        </a:spcAft>
        <a:buClrTx/>
        <a:buSzPct val="100000"/>
        <a:buFontTx/>
        <a:buChar char="–"/>
        <a:defRPr sz="13900" b="0" i="0" u="none" strike="noStrike" cap="none" spc="0" baseline="0">
          <a:ln>
            <a:noFill/>
          </a:ln>
          <a:solidFill>
            <a:srgbClr val="000000"/>
          </a:solidFill>
          <a:uFillTx/>
          <a:latin typeface="+mj-lt"/>
          <a:ea typeface="+mj-ea"/>
          <a:cs typeface="+mj-cs"/>
          <a:sym typeface="Times New Roman" panose="02020603050405020304"/>
        </a:defRPr>
      </a:lvl2pPr>
      <a:lvl3pPr marL="5233670" marR="0" indent="-1334770" algn="l" defTabSz="3898900" rtl="0" latinLnBrk="0">
        <a:lnSpc>
          <a:spcPct val="100000"/>
        </a:lnSpc>
        <a:spcBef>
          <a:spcPts val="3300"/>
        </a:spcBef>
        <a:spcAft>
          <a:spcPts val="0"/>
        </a:spcAft>
        <a:buClrTx/>
        <a:buSzPct val="100000"/>
        <a:buFontTx/>
        <a:buChar char="•"/>
        <a:defRPr sz="13900" b="0" i="0" u="none" strike="noStrike" cap="none" spc="0" baseline="0">
          <a:ln>
            <a:noFill/>
          </a:ln>
          <a:solidFill>
            <a:srgbClr val="000000"/>
          </a:solidFill>
          <a:uFillTx/>
          <a:latin typeface="+mj-lt"/>
          <a:ea typeface="+mj-ea"/>
          <a:cs typeface="+mj-cs"/>
          <a:sym typeface="Times New Roman" panose="02020603050405020304"/>
        </a:defRPr>
      </a:lvl3pPr>
      <a:lvl4pPr marL="7426325" marR="0" indent="-1570355" algn="l" defTabSz="3898900" rtl="0" latinLnBrk="0">
        <a:lnSpc>
          <a:spcPct val="100000"/>
        </a:lnSpc>
        <a:spcBef>
          <a:spcPts val="3300"/>
        </a:spcBef>
        <a:spcAft>
          <a:spcPts val="0"/>
        </a:spcAft>
        <a:buClrTx/>
        <a:buSzPct val="100000"/>
        <a:buFontTx/>
        <a:buChar char="–"/>
        <a:defRPr sz="13900" b="0" i="0" u="none" strike="noStrike" cap="none" spc="0" baseline="0">
          <a:ln>
            <a:noFill/>
          </a:ln>
          <a:solidFill>
            <a:srgbClr val="000000"/>
          </a:solidFill>
          <a:uFillTx/>
          <a:latin typeface="+mj-lt"/>
          <a:ea typeface="+mj-ea"/>
          <a:cs typeface="+mj-cs"/>
          <a:sym typeface="Times New Roman" panose="02020603050405020304"/>
        </a:defRPr>
      </a:lvl4pPr>
      <a:lvl5pPr marL="9386570" marR="0" indent="-1580515" algn="l" defTabSz="3898900" rtl="0" latinLnBrk="0">
        <a:lnSpc>
          <a:spcPct val="100000"/>
        </a:lnSpc>
        <a:spcBef>
          <a:spcPts val="3300"/>
        </a:spcBef>
        <a:spcAft>
          <a:spcPts val="0"/>
        </a:spcAft>
        <a:buClrTx/>
        <a:buSzPct val="100000"/>
        <a:buFontTx/>
        <a:buChar char="»"/>
        <a:defRPr sz="13900" b="0" i="0" u="none" strike="noStrike" cap="none" spc="0" baseline="0">
          <a:ln>
            <a:noFill/>
          </a:ln>
          <a:solidFill>
            <a:srgbClr val="000000"/>
          </a:solidFill>
          <a:uFillTx/>
          <a:latin typeface="+mj-lt"/>
          <a:ea typeface="+mj-ea"/>
          <a:cs typeface="+mj-cs"/>
          <a:sym typeface="Times New Roman" panose="02020603050405020304"/>
        </a:defRPr>
      </a:lvl5pPr>
      <a:lvl6pPr marL="9843770" marR="0" indent="-1580515" algn="l" defTabSz="3898900" rtl="0" latinLnBrk="0">
        <a:lnSpc>
          <a:spcPct val="100000"/>
        </a:lnSpc>
        <a:spcBef>
          <a:spcPts val="3300"/>
        </a:spcBef>
        <a:spcAft>
          <a:spcPts val="0"/>
        </a:spcAft>
        <a:buClrTx/>
        <a:buSzPct val="100000"/>
        <a:buFontTx/>
        <a:buChar char="»"/>
        <a:defRPr sz="13900" b="0" i="0" u="none" strike="noStrike" cap="none" spc="0" baseline="0">
          <a:ln>
            <a:noFill/>
          </a:ln>
          <a:solidFill>
            <a:srgbClr val="000000"/>
          </a:solidFill>
          <a:uFillTx/>
          <a:latin typeface="+mj-lt"/>
          <a:ea typeface="+mj-ea"/>
          <a:cs typeface="+mj-cs"/>
          <a:sym typeface="Times New Roman" panose="02020603050405020304"/>
        </a:defRPr>
      </a:lvl6pPr>
      <a:lvl7pPr marL="10300970" marR="0" indent="-1580515" algn="l" defTabSz="3898900" rtl="0" latinLnBrk="0">
        <a:lnSpc>
          <a:spcPct val="100000"/>
        </a:lnSpc>
        <a:spcBef>
          <a:spcPts val="3300"/>
        </a:spcBef>
        <a:spcAft>
          <a:spcPts val="0"/>
        </a:spcAft>
        <a:buClrTx/>
        <a:buSzPct val="100000"/>
        <a:buFontTx/>
        <a:buChar char="»"/>
        <a:defRPr sz="13900" b="0" i="0" u="none" strike="noStrike" cap="none" spc="0" baseline="0">
          <a:ln>
            <a:noFill/>
          </a:ln>
          <a:solidFill>
            <a:srgbClr val="000000"/>
          </a:solidFill>
          <a:uFillTx/>
          <a:latin typeface="+mj-lt"/>
          <a:ea typeface="+mj-ea"/>
          <a:cs typeface="+mj-cs"/>
          <a:sym typeface="Times New Roman" panose="02020603050405020304"/>
        </a:defRPr>
      </a:lvl7pPr>
      <a:lvl8pPr marL="10758170" marR="0" indent="-1580515" algn="l" defTabSz="3898900" rtl="0" latinLnBrk="0">
        <a:lnSpc>
          <a:spcPct val="100000"/>
        </a:lnSpc>
        <a:spcBef>
          <a:spcPts val="3300"/>
        </a:spcBef>
        <a:spcAft>
          <a:spcPts val="0"/>
        </a:spcAft>
        <a:buClrTx/>
        <a:buSzPct val="100000"/>
        <a:buFontTx/>
        <a:buChar char="»"/>
        <a:defRPr sz="13900" b="0" i="0" u="none" strike="noStrike" cap="none" spc="0" baseline="0">
          <a:ln>
            <a:noFill/>
          </a:ln>
          <a:solidFill>
            <a:srgbClr val="000000"/>
          </a:solidFill>
          <a:uFillTx/>
          <a:latin typeface="+mj-lt"/>
          <a:ea typeface="+mj-ea"/>
          <a:cs typeface="+mj-cs"/>
          <a:sym typeface="Times New Roman" panose="02020603050405020304"/>
        </a:defRPr>
      </a:lvl8pPr>
      <a:lvl9pPr marL="11215370" marR="0" indent="-1580515" algn="l" defTabSz="3898900" rtl="0" latinLnBrk="0">
        <a:lnSpc>
          <a:spcPct val="100000"/>
        </a:lnSpc>
        <a:spcBef>
          <a:spcPts val="3300"/>
        </a:spcBef>
        <a:spcAft>
          <a:spcPts val="0"/>
        </a:spcAft>
        <a:buClrTx/>
        <a:buSzPct val="100000"/>
        <a:buFontTx/>
        <a:buChar char="»"/>
        <a:defRPr sz="13900" b="0" i="0" u="none" strike="noStrike" cap="none" spc="0" baseline="0">
          <a:ln>
            <a:noFill/>
          </a:ln>
          <a:solidFill>
            <a:srgbClr val="000000"/>
          </a:solidFill>
          <a:uFillTx/>
          <a:latin typeface="+mj-lt"/>
          <a:ea typeface="+mj-ea"/>
          <a:cs typeface="+mj-cs"/>
          <a:sym typeface="Times New Roman" panose="02020603050405020304"/>
        </a:defRPr>
      </a:lvl9pPr>
    </p:bodyStyle>
    <p:otherStyle>
      <a:lvl1pPr marL="0" marR="0" indent="0" algn="r" defTabSz="914400" rtl="0" latinLnBrk="0">
        <a:lnSpc>
          <a:spcPct val="100000"/>
        </a:lnSpc>
        <a:spcBef>
          <a:spcPts val="0"/>
        </a:spcBef>
        <a:spcAft>
          <a:spcPts val="0"/>
        </a:spcAft>
        <a:buClrTx/>
        <a:buSzTx/>
        <a:buFontTx/>
        <a:buNone/>
        <a:defRPr sz="6100" b="0" i="0" u="none" strike="noStrike" cap="none" spc="0" baseline="0">
          <a:ln>
            <a:noFill/>
          </a:ln>
          <a:solidFill>
            <a:schemeClr val="tx1"/>
          </a:solidFill>
          <a:uFillTx/>
          <a:latin typeface="+mn-lt"/>
          <a:ea typeface="+mn-ea"/>
          <a:cs typeface="+mn-cs"/>
          <a:sym typeface="Times New Roman" panose="02020603050405020304"/>
        </a:defRPr>
      </a:lvl1pPr>
      <a:lvl2pPr marL="0" marR="0" indent="0" algn="r" defTabSz="914400" rtl="0" latinLnBrk="0">
        <a:lnSpc>
          <a:spcPct val="100000"/>
        </a:lnSpc>
        <a:spcBef>
          <a:spcPts val="0"/>
        </a:spcBef>
        <a:spcAft>
          <a:spcPts val="0"/>
        </a:spcAft>
        <a:buClrTx/>
        <a:buSzTx/>
        <a:buFontTx/>
        <a:buNone/>
        <a:defRPr sz="6100" b="0" i="0" u="none" strike="noStrike" cap="none" spc="0" baseline="0">
          <a:ln>
            <a:noFill/>
          </a:ln>
          <a:solidFill>
            <a:schemeClr val="tx1"/>
          </a:solidFill>
          <a:uFillTx/>
          <a:latin typeface="+mn-lt"/>
          <a:ea typeface="+mn-ea"/>
          <a:cs typeface="+mn-cs"/>
          <a:sym typeface="Times New Roman" panose="02020603050405020304"/>
        </a:defRPr>
      </a:lvl2pPr>
      <a:lvl3pPr marL="0" marR="0" indent="0" algn="r" defTabSz="914400" rtl="0" latinLnBrk="0">
        <a:lnSpc>
          <a:spcPct val="100000"/>
        </a:lnSpc>
        <a:spcBef>
          <a:spcPts val="0"/>
        </a:spcBef>
        <a:spcAft>
          <a:spcPts val="0"/>
        </a:spcAft>
        <a:buClrTx/>
        <a:buSzTx/>
        <a:buFontTx/>
        <a:buNone/>
        <a:defRPr sz="6100" b="0" i="0" u="none" strike="noStrike" cap="none" spc="0" baseline="0">
          <a:ln>
            <a:noFill/>
          </a:ln>
          <a:solidFill>
            <a:schemeClr val="tx1"/>
          </a:solidFill>
          <a:uFillTx/>
          <a:latin typeface="+mn-lt"/>
          <a:ea typeface="+mn-ea"/>
          <a:cs typeface="+mn-cs"/>
          <a:sym typeface="Times New Roman" panose="02020603050405020304"/>
        </a:defRPr>
      </a:lvl3pPr>
      <a:lvl4pPr marL="0" marR="0" indent="0" algn="r" defTabSz="914400" rtl="0" latinLnBrk="0">
        <a:lnSpc>
          <a:spcPct val="100000"/>
        </a:lnSpc>
        <a:spcBef>
          <a:spcPts val="0"/>
        </a:spcBef>
        <a:spcAft>
          <a:spcPts val="0"/>
        </a:spcAft>
        <a:buClrTx/>
        <a:buSzTx/>
        <a:buFontTx/>
        <a:buNone/>
        <a:defRPr sz="6100" b="0" i="0" u="none" strike="noStrike" cap="none" spc="0" baseline="0">
          <a:ln>
            <a:noFill/>
          </a:ln>
          <a:solidFill>
            <a:schemeClr val="tx1"/>
          </a:solidFill>
          <a:uFillTx/>
          <a:latin typeface="+mn-lt"/>
          <a:ea typeface="+mn-ea"/>
          <a:cs typeface="+mn-cs"/>
          <a:sym typeface="Times New Roman" panose="02020603050405020304"/>
        </a:defRPr>
      </a:lvl4pPr>
      <a:lvl5pPr marL="0" marR="0" indent="0" algn="r" defTabSz="914400" rtl="0" latinLnBrk="0">
        <a:lnSpc>
          <a:spcPct val="100000"/>
        </a:lnSpc>
        <a:spcBef>
          <a:spcPts val="0"/>
        </a:spcBef>
        <a:spcAft>
          <a:spcPts val="0"/>
        </a:spcAft>
        <a:buClrTx/>
        <a:buSzTx/>
        <a:buFontTx/>
        <a:buNone/>
        <a:defRPr sz="6100" b="0" i="0" u="none" strike="noStrike" cap="none" spc="0" baseline="0">
          <a:ln>
            <a:noFill/>
          </a:ln>
          <a:solidFill>
            <a:schemeClr val="tx1"/>
          </a:solidFill>
          <a:uFillTx/>
          <a:latin typeface="+mn-lt"/>
          <a:ea typeface="+mn-ea"/>
          <a:cs typeface="+mn-cs"/>
          <a:sym typeface="Times New Roman" panose="02020603050405020304"/>
        </a:defRPr>
      </a:lvl5pPr>
      <a:lvl6pPr marL="0" marR="0" indent="0" algn="r" defTabSz="914400" rtl="0" latinLnBrk="0">
        <a:lnSpc>
          <a:spcPct val="100000"/>
        </a:lnSpc>
        <a:spcBef>
          <a:spcPts val="0"/>
        </a:spcBef>
        <a:spcAft>
          <a:spcPts val="0"/>
        </a:spcAft>
        <a:buClrTx/>
        <a:buSzTx/>
        <a:buFontTx/>
        <a:buNone/>
        <a:defRPr sz="6100" b="0" i="0" u="none" strike="noStrike" cap="none" spc="0" baseline="0">
          <a:ln>
            <a:noFill/>
          </a:ln>
          <a:solidFill>
            <a:schemeClr val="tx1"/>
          </a:solidFill>
          <a:uFillTx/>
          <a:latin typeface="+mn-lt"/>
          <a:ea typeface="+mn-ea"/>
          <a:cs typeface="+mn-cs"/>
          <a:sym typeface="Times New Roman" panose="02020603050405020304"/>
        </a:defRPr>
      </a:lvl6pPr>
      <a:lvl7pPr marL="0" marR="0" indent="0" algn="r" defTabSz="914400" rtl="0" latinLnBrk="0">
        <a:lnSpc>
          <a:spcPct val="100000"/>
        </a:lnSpc>
        <a:spcBef>
          <a:spcPts val="0"/>
        </a:spcBef>
        <a:spcAft>
          <a:spcPts val="0"/>
        </a:spcAft>
        <a:buClrTx/>
        <a:buSzTx/>
        <a:buFontTx/>
        <a:buNone/>
        <a:defRPr sz="6100" b="0" i="0" u="none" strike="noStrike" cap="none" spc="0" baseline="0">
          <a:ln>
            <a:noFill/>
          </a:ln>
          <a:solidFill>
            <a:schemeClr val="tx1"/>
          </a:solidFill>
          <a:uFillTx/>
          <a:latin typeface="+mn-lt"/>
          <a:ea typeface="+mn-ea"/>
          <a:cs typeface="+mn-cs"/>
          <a:sym typeface="Times New Roman" panose="02020603050405020304"/>
        </a:defRPr>
      </a:lvl7pPr>
      <a:lvl8pPr marL="0" marR="0" indent="0" algn="r" defTabSz="914400" rtl="0" latinLnBrk="0">
        <a:lnSpc>
          <a:spcPct val="100000"/>
        </a:lnSpc>
        <a:spcBef>
          <a:spcPts val="0"/>
        </a:spcBef>
        <a:spcAft>
          <a:spcPts val="0"/>
        </a:spcAft>
        <a:buClrTx/>
        <a:buSzTx/>
        <a:buFontTx/>
        <a:buNone/>
        <a:defRPr sz="6100" b="0" i="0" u="none" strike="noStrike" cap="none" spc="0" baseline="0">
          <a:ln>
            <a:noFill/>
          </a:ln>
          <a:solidFill>
            <a:schemeClr val="tx1"/>
          </a:solidFill>
          <a:uFillTx/>
          <a:latin typeface="+mn-lt"/>
          <a:ea typeface="+mn-ea"/>
          <a:cs typeface="+mn-cs"/>
          <a:sym typeface="Times New Roman" panose="02020603050405020304"/>
        </a:defRPr>
      </a:lvl8pPr>
      <a:lvl9pPr marL="0" marR="0" indent="0" algn="r" defTabSz="914400" rtl="0" latinLnBrk="0">
        <a:lnSpc>
          <a:spcPct val="100000"/>
        </a:lnSpc>
        <a:spcBef>
          <a:spcPts val="0"/>
        </a:spcBef>
        <a:spcAft>
          <a:spcPts val="0"/>
        </a:spcAft>
        <a:buClrTx/>
        <a:buSzTx/>
        <a:buFontTx/>
        <a:buNone/>
        <a:defRPr sz="6100" b="0" i="0" u="none" strike="noStrike" cap="none" spc="0" baseline="0">
          <a:ln>
            <a:noFill/>
          </a:ln>
          <a:solidFill>
            <a:schemeClr val="tx1"/>
          </a:solidFill>
          <a:uFillTx/>
          <a:latin typeface="+mn-lt"/>
          <a:ea typeface="+mn-ea"/>
          <a:cs typeface="+mn-cs"/>
          <a:sym typeface="Times New Roman" panose="02020603050405020304"/>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3.png"/><Relationship Id="rId4" Type="http://schemas.microsoft.com/office/2007/relationships/media" Target="../media/media1.m4a"/><Relationship Id="rId3" Type="http://schemas.openxmlformats.org/officeDocument/2006/relationships/audio" Target="../media/media1.m4a"/><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Text Box 1059"/>
          <p:cNvGrpSpPr/>
          <p:nvPr/>
        </p:nvGrpSpPr>
        <p:grpSpPr>
          <a:xfrm>
            <a:off x="-2383" y="5486562"/>
            <a:ext cx="25201567" cy="2320926"/>
            <a:chOff x="0" y="-1"/>
            <a:chExt cx="25201566" cy="2320925"/>
          </a:xfrm>
        </p:grpSpPr>
        <p:sp>
          <p:nvSpPr>
            <p:cNvPr id="115" name="Rectangle"/>
            <p:cNvSpPr/>
            <p:nvPr/>
          </p:nvSpPr>
          <p:spPr>
            <a:xfrm>
              <a:off x="0" y="-1"/>
              <a:ext cx="25201566" cy="1905001"/>
            </a:xfrm>
            <a:prstGeom prst="rect">
              <a:avLst/>
            </a:prstGeom>
            <a:solidFill>
              <a:srgbClr val="FFFFCC"/>
            </a:solidFill>
            <a:ln w="12700" cap="flat">
              <a:noFill/>
              <a:miter lim="400000"/>
            </a:ln>
            <a:effectLst>
              <a:outerShdw blurRad="38100" dist="23000" dir="5400000" rotWithShape="0">
                <a:srgbClr val="000000">
                  <a:alpha val="35000"/>
                </a:srgbClr>
              </a:outerShdw>
            </a:effectLst>
          </p:spPr>
          <p:txBody>
            <a:bodyPr wrap="square" lIns="330033" tIns="330033" rIns="330033" bIns="330033" numCol="1" anchor="t">
              <a:noAutofit/>
            </a:bodyPr>
            <a:lstStyle/>
            <a:p>
              <a:pPr algn="ctr" defTabSz="835025">
                <a:defRPr sz="5400">
                  <a:solidFill>
                    <a:srgbClr val="16165D"/>
                  </a:solidFill>
                  <a:latin typeface="Angsana New" panose="02020603050405020304"/>
                  <a:ea typeface="Angsana New" panose="02020603050405020304"/>
                  <a:cs typeface="Angsana New" panose="02020603050405020304"/>
                  <a:sym typeface="Angsana New" panose="02020603050405020304"/>
                </a:defRPr>
              </a:pPr>
            </a:p>
          </p:txBody>
        </p:sp>
        <p:sp>
          <p:nvSpPr>
            <p:cNvPr id="116" name="ชื่อผู้วิจัย (ไม่ต้องมีคำนำหน้าชื่อ) ชื่อผู้วิจัย (ให้ระบุตำแหน่งทางวิชาการ)…"/>
            <p:cNvSpPr txBox="1"/>
            <p:nvPr/>
          </p:nvSpPr>
          <p:spPr>
            <a:xfrm>
              <a:off x="0" y="0"/>
              <a:ext cx="25201566" cy="2320924"/>
            </a:xfrm>
            <a:prstGeom prst="rect">
              <a:avLst/>
            </a:prstGeom>
            <a:noFill/>
            <a:ln w="12700" cap="flat">
              <a:noFill/>
              <a:miter lim="400000"/>
            </a:ln>
            <a:effectLst/>
          </p:spPr>
          <p:txBody>
            <a:bodyPr wrap="square" lIns="329945" tIns="329945" rIns="329945" bIns="329945" numCol="1" anchor="t">
              <a:spAutoFit/>
            </a:bodyPr>
            <a:lstStyle/>
            <a:p>
              <a:pPr algn="ctr" defTabSz="835025">
                <a:defRPr sz="5400">
                  <a:solidFill>
                    <a:srgbClr val="16165D"/>
                  </a:solidFill>
                  <a:latin typeface="Angsana New" panose="02020603050405020304"/>
                  <a:ea typeface="Angsana New" panose="02020603050405020304"/>
                  <a:cs typeface="Angsana New" panose="02020603050405020304"/>
                  <a:sym typeface="Angsana New" panose="02020603050405020304"/>
                </a:defRPr>
              </a:pPr>
              <a:r>
                <a:rPr lang="th-TH"/>
                <a:t>วรงค์  งิ้วเรือง</a:t>
              </a:r>
              <a:endParaRPr lang="th-TH"/>
            </a:p>
            <a:p>
              <a:pPr algn="ctr" defTabSz="835025">
                <a:defRPr sz="5400">
                  <a:solidFill>
                    <a:srgbClr val="16165D"/>
                  </a:solidFill>
                  <a:latin typeface="Angsana New" panose="02020603050405020304"/>
                  <a:ea typeface="Angsana New" panose="02020603050405020304"/>
                  <a:cs typeface="Angsana New" panose="02020603050405020304"/>
                  <a:sym typeface="Angsana New" panose="02020603050405020304"/>
                </a:defRPr>
              </a:pPr>
              <a:r>
                <a:t>	คณะ</a:t>
              </a:r>
              <a:r>
                <a:rPr lang="th-TH"/>
                <a:t>วิศวกรรมศาสตร์และ</a:t>
              </a:r>
              <a:r>
                <a:t>เทคโนโลยี  วิทยาลัยเทคโนโลยีสยาม</a:t>
              </a:r>
            </a:p>
          </p:txBody>
        </p:sp>
      </p:grpSp>
      <p:sp>
        <p:nvSpPr>
          <p:cNvPr id="118" name="Text Box 1030"/>
          <p:cNvSpPr txBox="1"/>
          <p:nvPr/>
        </p:nvSpPr>
        <p:spPr>
          <a:xfrm>
            <a:off x="5791841" y="2552594"/>
            <a:ext cx="14706603" cy="3202305"/>
          </a:xfrm>
          <a:prstGeom prst="rect">
            <a:avLst/>
          </a:prstGeom>
          <a:ln w="12700">
            <a:miter lim="400000"/>
          </a:ln>
        </p:spPr>
        <p:txBody>
          <a:bodyPr lIns="493874" tIns="493874" rIns="493874" bIns="493874">
            <a:spAutoFit/>
          </a:bodyPr>
          <a:lstStyle>
            <a:lvl1pPr algn="ctr">
              <a:defRPr sz="7200">
                <a:latin typeface="JasmineUPC" panose="02020603050405020304"/>
                <a:ea typeface="JasmineUPC" panose="02020603050405020304"/>
                <a:cs typeface="JasmineUPC" panose="02020603050405020304"/>
                <a:sym typeface="JasmineUPC" panose="02020603050405020304"/>
              </a:defRPr>
            </a:lvl1pPr>
          </a:lstStyle>
          <a:p>
            <a:r>
              <a:rPr dirty="0"/>
              <a:t>ชื่อเรื่องการพัฒนาศักยภาพกระบวนการผลิตของผู้ประกอบการต่อตัวถังรถบรรทุกในเขตภาคกลาง </a:t>
            </a:r>
            <a:endParaRPr dirty="0"/>
          </a:p>
        </p:txBody>
      </p:sp>
      <p:sp>
        <p:nvSpPr>
          <p:cNvPr id="119" name="Rectangle 1081"/>
          <p:cNvSpPr/>
          <p:nvPr/>
        </p:nvSpPr>
        <p:spPr>
          <a:xfrm>
            <a:off x="-2" y="0"/>
            <a:ext cx="25201566" cy="43205400"/>
          </a:xfrm>
          <a:prstGeom prst="rect">
            <a:avLst/>
          </a:prstGeom>
          <a:ln w="25400">
            <a:solidFill>
              <a:srgbClr val="000000"/>
            </a:solidFill>
            <a:miter/>
          </a:ln>
        </p:spPr>
        <p:txBody>
          <a:bodyPr lIns="330033" tIns="330033" rIns="330033" bIns="330033" anchor="ctr"/>
          <a:lstStyle/>
          <a:p>
            <a:pPr>
              <a:defRPr>
                <a:latin typeface="FreesiaDSE" panose="020B0604020202020204"/>
                <a:ea typeface="FreesiaDSE" panose="020B0604020202020204"/>
                <a:cs typeface="FreesiaDSE" panose="020B0604020202020204"/>
                <a:sym typeface="FreesiaDSE" panose="020B0604020202020204"/>
              </a:defRPr>
            </a:pPr>
          </a:p>
        </p:txBody>
      </p:sp>
      <p:sp>
        <p:nvSpPr>
          <p:cNvPr id="120" name="Text Box 1089"/>
          <p:cNvSpPr/>
          <p:nvPr/>
        </p:nvSpPr>
        <p:spPr>
          <a:xfrm>
            <a:off x="712786" y="13525499"/>
            <a:ext cx="11503028" cy="1267436"/>
          </a:xfrm>
          <a:prstGeom prst="rect">
            <a:avLst/>
          </a:prstGeom>
          <a:solidFill>
            <a:schemeClr val="accent2"/>
          </a:solidFill>
          <a:ln w="25400">
            <a:solidFill>
              <a:srgbClr val="252595"/>
            </a:solidFill>
          </a:ln>
        </p:spPr>
        <p:txBody>
          <a:bodyPr lIns="179950" tIns="179950" rIns="179950" bIns="179950">
            <a:spAutoFit/>
          </a:bodyPr>
          <a:lstStyle>
            <a:lvl1pPr defTabSz="835025">
              <a:spcBef>
                <a:spcPts val="3100"/>
              </a:spcBef>
              <a:defRPr sz="5300">
                <a:solidFill>
                  <a:srgbClr val="FFFF00"/>
                </a:solidFill>
                <a:latin typeface="JasmineUPC" panose="02020603050405020304"/>
                <a:ea typeface="JasmineUPC" panose="02020603050405020304"/>
                <a:cs typeface="JasmineUPC" panose="02020603050405020304"/>
                <a:sym typeface="JasmineUPC" panose="02020603050405020304"/>
              </a:defRPr>
            </a:lvl1pPr>
          </a:lstStyle>
          <a:p>
            <a:r>
              <a:t>วัตถุประสงค์ของการวิจัย</a:t>
            </a:r>
          </a:p>
        </p:txBody>
      </p:sp>
      <p:sp>
        <p:nvSpPr>
          <p:cNvPr id="121" name="Text Box 1090"/>
          <p:cNvSpPr/>
          <p:nvPr/>
        </p:nvSpPr>
        <p:spPr>
          <a:xfrm>
            <a:off x="788986" y="16573499"/>
            <a:ext cx="11503028" cy="1267436"/>
          </a:xfrm>
          <a:prstGeom prst="rect">
            <a:avLst/>
          </a:prstGeom>
          <a:solidFill>
            <a:schemeClr val="accent2"/>
          </a:solidFill>
          <a:ln w="25400">
            <a:solidFill>
              <a:srgbClr val="252595"/>
            </a:solidFill>
          </a:ln>
        </p:spPr>
        <p:txBody>
          <a:bodyPr lIns="179950" tIns="179950" rIns="179950" bIns="179950">
            <a:spAutoFit/>
          </a:bodyPr>
          <a:lstStyle>
            <a:lvl1pPr defTabSz="835025">
              <a:spcBef>
                <a:spcPts val="3100"/>
              </a:spcBef>
              <a:defRPr sz="5300">
                <a:solidFill>
                  <a:srgbClr val="FFFF00"/>
                </a:solidFill>
                <a:latin typeface="JasmineUPC" panose="02020603050405020304"/>
                <a:ea typeface="JasmineUPC" panose="02020603050405020304"/>
                <a:cs typeface="JasmineUPC" panose="02020603050405020304"/>
                <a:sym typeface="JasmineUPC" panose="02020603050405020304"/>
              </a:defRPr>
            </a:lvl1pPr>
          </a:lstStyle>
          <a:p>
            <a:r>
              <a:t>วิธีดำเนินการวิจัย</a:t>
            </a:r>
          </a:p>
        </p:txBody>
      </p:sp>
      <p:sp>
        <p:nvSpPr>
          <p:cNvPr id="122" name="Text Box 1129"/>
          <p:cNvSpPr/>
          <p:nvPr/>
        </p:nvSpPr>
        <p:spPr>
          <a:xfrm>
            <a:off x="870901" y="28765499"/>
            <a:ext cx="11506203" cy="1267436"/>
          </a:xfrm>
          <a:prstGeom prst="rect">
            <a:avLst/>
          </a:prstGeom>
          <a:solidFill>
            <a:schemeClr val="accent2"/>
          </a:solidFill>
          <a:ln w="25400">
            <a:solidFill>
              <a:srgbClr val="252595"/>
            </a:solidFill>
          </a:ln>
        </p:spPr>
        <p:txBody>
          <a:bodyPr lIns="179950" tIns="179950" rIns="179950" bIns="179950">
            <a:spAutoFit/>
          </a:bodyPr>
          <a:lstStyle>
            <a:lvl1pPr defTabSz="835025">
              <a:spcBef>
                <a:spcPts val="3100"/>
              </a:spcBef>
              <a:defRPr sz="5300">
                <a:solidFill>
                  <a:srgbClr val="FFFF00"/>
                </a:solidFill>
                <a:latin typeface="JasmineUPC" panose="02020603050405020304"/>
                <a:ea typeface="JasmineUPC" panose="02020603050405020304"/>
                <a:cs typeface="JasmineUPC" panose="02020603050405020304"/>
                <a:sym typeface="JasmineUPC" panose="02020603050405020304"/>
              </a:defRPr>
            </a:lvl1pPr>
          </a:lstStyle>
          <a:p>
            <a:r>
              <a:t>ผลการวิจัย</a:t>
            </a:r>
          </a:p>
        </p:txBody>
      </p:sp>
      <p:sp>
        <p:nvSpPr>
          <p:cNvPr id="123" name="Text Box 1141"/>
          <p:cNvSpPr/>
          <p:nvPr/>
        </p:nvSpPr>
        <p:spPr>
          <a:xfrm>
            <a:off x="13225463" y="28765499"/>
            <a:ext cx="11433177" cy="1267436"/>
          </a:xfrm>
          <a:prstGeom prst="rect">
            <a:avLst/>
          </a:prstGeom>
          <a:solidFill>
            <a:schemeClr val="accent2"/>
          </a:solidFill>
          <a:ln w="25400">
            <a:solidFill>
              <a:srgbClr val="252595"/>
            </a:solidFill>
          </a:ln>
        </p:spPr>
        <p:txBody>
          <a:bodyPr lIns="179950" tIns="179950" rIns="179950" bIns="179950">
            <a:spAutoFit/>
          </a:bodyPr>
          <a:lstStyle>
            <a:lvl1pPr defTabSz="835025">
              <a:spcBef>
                <a:spcPts val="3100"/>
              </a:spcBef>
              <a:defRPr sz="5300">
                <a:solidFill>
                  <a:srgbClr val="FFFF00"/>
                </a:solidFill>
                <a:latin typeface="JasmineUPC" panose="02020603050405020304"/>
                <a:ea typeface="JasmineUPC" panose="02020603050405020304"/>
                <a:cs typeface="JasmineUPC" panose="02020603050405020304"/>
                <a:sym typeface="JasmineUPC" panose="02020603050405020304"/>
              </a:defRPr>
            </a:lvl1pPr>
          </a:lstStyle>
          <a:p>
            <a:r>
              <a:t>การอภิปรายผล</a:t>
            </a:r>
          </a:p>
        </p:txBody>
      </p:sp>
      <p:sp>
        <p:nvSpPr>
          <p:cNvPr id="124" name="Text Box 1145"/>
          <p:cNvSpPr/>
          <p:nvPr/>
        </p:nvSpPr>
        <p:spPr>
          <a:xfrm>
            <a:off x="13055283" y="36233099"/>
            <a:ext cx="11433177" cy="1267436"/>
          </a:xfrm>
          <a:prstGeom prst="rect">
            <a:avLst/>
          </a:prstGeom>
          <a:solidFill>
            <a:schemeClr val="accent2"/>
          </a:solidFill>
          <a:ln w="25400">
            <a:solidFill>
              <a:srgbClr val="252595"/>
            </a:solidFill>
          </a:ln>
        </p:spPr>
        <p:txBody>
          <a:bodyPr lIns="179950" tIns="179950" rIns="179950" bIns="179950">
            <a:spAutoFit/>
          </a:bodyPr>
          <a:lstStyle>
            <a:lvl1pPr defTabSz="835025">
              <a:spcBef>
                <a:spcPts val="3100"/>
              </a:spcBef>
              <a:defRPr sz="5300">
                <a:solidFill>
                  <a:srgbClr val="FFFF00"/>
                </a:solidFill>
                <a:latin typeface="JasmineUPC" panose="02020603050405020304"/>
                <a:ea typeface="JasmineUPC" panose="02020603050405020304"/>
                <a:cs typeface="JasmineUPC" panose="02020603050405020304"/>
                <a:sym typeface="JasmineUPC" panose="02020603050405020304"/>
              </a:defRPr>
            </a:lvl1pPr>
          </a:lstStyle>
          <a:p>
            <a:r>
              <a:t>รายการอ้างอิง</a:t>
            </a:r>
          </a:p>
        </p:txBody>
      </p:sp>
      <p:sp>
        <p:nvSpPr>
          <p:cNvPr id="128" name="Text Box 2996"/>
          <p:cNvSpPr txBox="1"/>
          <p:nvPr/>
        </p:nvSpPr>
        <p:spPr>
          <a:xfrm>
            <a:off x="790575" y="42567225"/>
            <a:ext cx="11506200" cy="1091869"/>
          </a:xfrm>
          <a:prstGeom prst="rect">
            <a:avLst/>
          </a:prstGeom>
          <a:ln w="12700">
            <a:miter lim="400000"/>
          </a:ln>
        </p:spPr>
        <p:txBody>
          <a:bodyPr lIns="330033" tIns="330033" rIns="330033" bIns="330033">
            <a:spAutoFit/>
          </a:bodyPr>
          <a:lstStyle>
            <a:lvl1pPr algn="just" defTabSz="835025">
              <a:defRPr sz="2800">
                <a:latin typeface="FreesiaDSE" panose="020B0604020202020204"/>
                <a:ea typeface="FreesiaDSE" panose="020B0604020202020204"/>
                <a:cs typeface="FreesiaDSE" panose="020B0604020202020204"/>
                <a:sym typeface="FreesiaDSE" panose="020B0604020202020204"/>
              </a:defRPr>
            </a:lvl1pPr>
          </a:lstStyle>
          <a:p>
            <a:r>
              <a:t>    		</a:t>
            </a:r>
          </a:p>
        </p:txBody>
      </p:sp>
      <p:sp>
        <p:nvSpPr>
          <p:cNvPr id="129" name="Text Box 2997"/>
          <p:cNvSpPr/>
          <p:nvPr/>
        </p:nvSpPr>
        <p:spPr>
          <a:xfrm>
            <a:off x="788986" y="8039099"/>
            <a:ext cx="11503028" cy="1267436"/>
          </a:xfrm>
          <a:prstGeom prst="rect">
            <a:avLst/>
          </a:prstGeom>
          <a:solidFill>
            <a:schemeClr val="accent2"/>
          </a:solidFill>
          <a:ln w="25400">
            <a:solidFill>
              <a:srgbClr val="252595"/>
            </a:solidFill>
          </a:ln>
        </p:spPr>
        <p:txBody>
          <a:bodyPr lIns="179950" tIns="179950" rIns="179950" bIns="179950">
            <a:spAutoFit/>
          </a:bodyPr>
          <a:lstStyle>
            <a:lvl1pPr defTabSz="835025">
              <a:spcBef>
                <a:spcPts val="3100"/>
              </a:spcBef>
              <a:defRPr sz="5300">
                <a:solidFill>
                  <a:srgbClr val="FFFF00"/>
                </a:solidFill>
                <a:latin typeface="JasmineUPC" panose="02020603050405020304"/>
                <a:ea typeface="JasmineUPC" panose="02020603050405020304"/>
                <a:cs typeface="JasmineUPC" panose="02020603050405020304"/>
                <a:sym typeface="JasmineUPC" panose="02020603050405020304"/>
              </a:defRPr>
            </a:lvl1pPr>
          </a:lstStyle>
          <a:p>
            <a:r>
              <a:t>บทนำ</a:t>
            </a:r>
          </a:p>
        </p:txBody>
      </p:sp>
      <p:sp>
        <p:nvSpPr>
          <p:cNvPr id="130" name="Text Box 3001"/>
          <p:cNvSpPr txBox="1"/>
          <p:nvPr/>
        </p:nvSpPr>
        <p:spPr>
          <a:xfrm>
            <a:off x="673416" y="9029699"/>
            <a:ext cx="11734803" cy="4816475"/>
          </a:xfrm>
          <a:prstGeom prst="rect">
            <a:avLst/>
          </a:prstGeom>
          <a:ln w="12700">
            <a:miter lim="400000"/>
          </a:ln>
        </p:spPr>
        <p:txBody>
          <a:bodyPr lIns="331200" tIns="331200" rIns="331200" bIns="331200">
            <a:spAutoFit/>
          </a:bodyPr>
          <a:lstStyle>
            <a:lvl1pPr>
              <a:defRPr sz="3000">
                <a:latin typeface="Angsana New" panose="02020603050405020304"/>
                <a:ea typeface="Angsana New" panose="02020603050405020304"/>
                <a:cs typeface="Angsana New" panose="02020603050405020304"/>
                <a:sym typeface="Angsana New" panose="02020603050405020304"/>
              </a:defRPr>
            </a:lvl1pPr>
          </a:lstStyle>
          <a:p>
            <a:pPr>
              <a:lnSpc>
                <a:spcPct val="90000"/>
              </a:lnSpc>
            </a:pPr>
            <a:r>
              <a:rPr lang="th-TH"/>
              <a:t>  </a:t>
            </a:r>
            <a:r>
              <a:t>อุตสาหกรรมยานยนต์ของประเทศไทยมีศักยภาพและมาตรฐานในระดับสากล มีความสำคัญต่อการพัฒนาประเทศเป็นอย่างมาก</a:t>
            </a:r>
            <a:r>
              <a:rPr lang="th-TH"/>
              <a:t> </a:t>
            </a:r>
            <a:r>
              <a:t>มีความเกี่ยวข้องกับอุตสาหกรรมอื่นๆ เช่น อุตสาหกรรมเหล็ก พลาสติก ยาง ไฟฟ้าและอิเลคทรอนิกส์ เป็นต้น   ในปี พ.ศ. 2565</a:t>
            </a:r>
            <a:r>
              <a:rPr lang="en-US"/>
              <a:t> ประเทศไทยนั้น สามารถผลิตยานยนต์ได้มากเป็นอันดับที่ 10 ของโลก มีการผลิตอยู่ที่ 1,883,515 คัน (Organization International des Constructers d’ Automobiles, 2565) รถบรรทุกอยู่ในกลุ่มของรถยนต์เพื่อการพาณิชย์ ปี 2565 มียอดผลิต 39,970 คัน(สภาอุตสาหกรรม,2565) หรือ 2.1% ของยอดผลิตรถยนต์ทั้งหมด </a:t>
            </a:r>
            <a:endParaRPr lang="en-US"/>
          </a:p>
          <a:p>
            <a:pPr>
              <a:lnSpc>
                <a:spcPct val="90000"/>
              </a:lnSpc>
            </a:pPr>
            <a:r>
              <a:rPr lang="en-US"/>
              <a:t>   จากการสังเกตการต่อตัวถังรถบรรทุกในเขตภาคกลาง พบว่า ผู้ประกอบการไม่สามารถส่งผลิตภัณฑ์ให้กับลูกค้าตรงตามเวลาที่กำหนดและผลิตภัณฑ์ไม่มีคุณภาพ ดังนั้นผู้วิจัยจึงคิดจะค้นหาสาเหตุของปัญหา เพื่อนำมาแก้ไขและพัฒนาศักยภาพกระบวนการผลิตงานต่อตัวถังรถบรรทุกในเขตภาคกลาง เพื่อสร้างความพึงพอใจให้กับลูกค้าและเพิ่มขีดความสามารถในการแข่งขันได้</a:t>
            </a:r>
            <a:endParaRPr lang="en-US"/>
          </a:p>
        </p:txBody>
      </p:sp>
      <p:sp>
        <p:nvSpPr>
          <p:cNvPr id="132" name="Text Box 2995"/>
          <p:cNvSpPr txBox="1"/>
          <p:nvPr/>
        </p:nvSpPr>
        <p:spPr>
          <a:xfrm>
            <a:off x="717866" y="17945100"/>
            <a:ext cx="11812591" cy="10675620"/>
          </a:xfrm>
          <a:prstGeom prst="rect">
            <a:avLst/>
          </a:prstGeom>
          <a:ln w="12700">
            <a:miter lim="400000"/>
          </a:ln>
        </p:spPr>
        <p:txBody>
          <a:bodyPr lIns="329945" tIns="329945" rIns="329945" bIns="329945">
            <a:spAutoFit/>
          </a:bodyPr>
          <a:lstStyle/>
          <a:p>
            <a:pPr algn="just" defTabSz="835025">
              <a:lnSpc>
                <a:spcPct val="90000"/>
              </a:lnSpc>
              <a:defRPr sz="3600">
                <a:latin typeface="Angsana New" panose="02020603050405020304"/>
                <a:ea typeface="Angsana New" panose="02020603050405020304"/>
                <a:cs typeface="Angsana New" panose="02020603050405020304"/>
                <a:sym typeface="Angsana New" panose="02020603050405020304"/>
              </a:defRPr>
            </a:pPr>
            <a:r>
              <a:t>กลุ่มตัวอย่าง :</a:t>
            </a:r>
          </a:p>
          <a:p>
            <a:pPr algn="just" defTabSz="835025">
              <a:defRPr sz="3000">
                <a:latin typeface="Angsana New" panose="02020603050405020304"/>
                <a:ea typeface="Angsana New" panose="02020603050405020304"/>
                <a:cs typeface="Angsana New" panose="02020603050405020304"/>
                <a:sym typeface="Angsana New" panose="02020603050405020304"/>
              </a:defRPr>
            </a:pPr>
            <a:r>
              <a:rPr lang="en-US"/>
              <a:t>   </a:t>
            </a:r>
            <a:r>
              <a:t>กลุ่มตัวอย่างที่ใช้ในการวิจัยเชิงปริมาณ  ได้แก่  หัวหน้าแผนกผลิต ผู้จัดการแผนกผลิตและผู้จัดการ</a:t>
            </a:r>
          </a:p>
          <a:p>
            <a:pPr algn="just" defTabSz="835025">
              <a:defRPr sz="3000">
                <a:latin typeface="Angsana New" panose="02020603050405020304"/>
                <a:ea typeface="Angsana New" panose="02020603050405020304"/>
                <a:cs typeface="Angsana New" panose="02020603050405020304"/>
                <a:sym typeface="Angsana New" panose="02020603050405020304"/>
              </a:defRPr>
            </a:pPr>
            <a:r>
              <a:t>โรงงานของผู้ประกอบการต่อตัวถังรถบรรทุกในเขตภาคกลาง จำนวน 165 คน </a:t>
            </a:r>
            <a:r>
              <a:rPr lang="th-TH"/>
              <a:t>โดย</a:t>
            </a:r>
            <a:r>
              <a:t>ทำการสุ่มตัวอย่างอย่างง่าย (Simple Random Sampling)</a:t>
            </a:r>
          </a:p>
          <a:p>
            <a:pPr algn="just" defTabSz="835025">
              <a:defRPr sz="3000">
                <a:latin typeface="Angsana New" panose="02020603050405020304"/>
                <a:ea typeface="Angsana New" panose="02020603050405020304"/>
                <a:cs typeface="Angsana New" panose="02020603050405020304"/>
                <a:sym typeface="Angsana New" panose="02020603050405020304"/>
              </a:defRPr>
            </a:pPr>
            <a:r>
              <a:t> </a:t>
            </a:r>
            <a:r>
              <a:rPr lang="en-US"/>
              <a:t> </a:t>
            </a:r>
            <a:r>
              <a:t>กลุ่มตัวอย่างที่ใช้ในการวิจัยเชิงคุณภาพ  ได้แก่  ผู้บริหารผู้ประกอบการต่อตัวถังรถบรรทุกในเขต</a:t>
            </a:r>
          </a:p>
          <a:p>
            <a:pPr algn="just" defTabSz="835025">
              <a:defRPr sz="3000">
                <a:latin typeface="Angsana New" panose="02020603050405020304"/>
                <a:ea typeface="Angsana New" panose="02020603050405020304"/>
                <a:cs typeface="Angsana New" panose="02020603050405020304"/>
                <a:sym typeface="Angsana New" panose="02020603050405020304"/>
              </a:defRPr>
            </a:pPr>
            <a:r>
              <a:t>ภาคกลางจำนวน 6 คน โดยทำการสุ่มตัวอย่างแบบเจาะจง (Purposive Simple Random)</a:t>
            </a:r>
          </a:p>
          <a:p>
            <a:pPr algn="just">
              <a:defRPr sz="3000">
                <a:latin typeface="FreesiaDSE" panose="020B0604020202020204"/>
                <a:ea typeface="FreesiaDSE" panose="020B0604020202020204"/>
                <a:cs typeface="FreesiaDSE" panose="020B0604020202020204"/>
                <a:sym typeface="FreesiaDSE" panose="020B0604020202020204"/>
              </a:defRPr>
            </a:pPr>
            <a:endParaRPr>
              <a:latin typeface="FreesiaDSE" panose="020B0604020202020204"/>
              <a:ea typeface="FreesiaDSE" panose="020B0604020202020204"/>
              <a:cs typeface="FreesiaDSE" panose="020B0604020202020204"/>
              <a:sym typeface="FreesiaDSE" panose="020B0604020202020204"/>
            </a:endParaRPr>
          </a:p>
          <a:p>
            <a:pPr algn="just" defTabSz="835025">
              <a:lnSpc>
                <a:spcPct val="90000"/>
              </a:lnSpc>
              <a:defRPr sz="3600">
                <a:latin typeface="Angsana New" panose="02020603050405020304"/>
                <a:ea typeface="Angsana New" panose="02020603050405020304"/>
                <a:cs typeface="Angsana New" panose="02020603050405020304"/>
                <a:sym typeface="Angsana New" panose="02020603050405020304"/>
              </a:defRPr>
            </a:pPr>
            <a:r>
              <a:t>เครื่องมือที่ใช้ในการวิจัย :</a:t>
            </a:r>
            <a:endParaRPr>
              <a:latin typeface="FreesiaDSE" panose="020B0604020202020204"/>
              <a:ea typeface="FreesiaDSE" panose="020B0604020202020204"/>
              <a:cs typeface="FreesiaDSE" panose="020B0604020202020204"/>
              <a:sym typeface="FreesiaDSE" panose="020B0604020202020204"/>
            </a:endParaRPr>
          </a:p>
          <a:p>
            <a:pPr marL="514350" indent="-514350" algn="just" defTabSz="835025">
              <a:lnSpc>
                <a:spcPct val="90000"/>
              </a:lnSpc>
              <a:defRPr sz="3000">
                <a:latin typeface="Angsana New" panose="02020603050405020304"/>
                <a:ea typeface="Angsana New" panose="02020603050405020304"/>
                <a:cs typeface="Angsana New" panose="02020603050405020304"/>
                <a:sym typeface="Angsana New" panose="02020603050405020304"/>
              </a:defRPr>
            </a:pPr>
            <a:r>
              <a:rPr lang="th-TH">
                <a:latin typeface="FreesiaDSE" panose="020B0604020202020204"/>
                <a:ea typeface="FreesiaDSE" panose="020B0604020202020204"/>
                <a:cs typeface="FreesiaDSE" panose="020B0604020202020204"/>
                <a:sym typeface="FreesiaDSE" panose="020B0604020202020204"/>
              </a:rPr>
              <a:t>   เครื่องมือที่ใช้ในการวิจัยเชิงปริมาณ ได้แก่ แบบสอบถาม Questionnaire)มีลักษณะเป็นแบบการหามาตราส่วน</a:t>
            </a:r>
            <a:endParaRPr lang="th-TH">
              <a:latin typeface="FreesiaDSE" panose="020B0604020202020204"/>
              <a:ea typeface="FreesiaDSE" panose="020B0604020202020204"/>
              <a:cs typeface="FreesiaDSE" panose="020B0604020202020204"/>
              <a:sym typeface="FreesiaDSE" panose="020B0604020202020204"/>
            </a:endParaRPr>
          </a:p>
          <a:p>
            <a:pPr marL="514350" indent="-514350" algn="just" defTabSz="835025">
              <a:lnSpc>
                <a:spcPct val="90000"/>
              </a:lnSpc>
              <a:defRPr sz="3000">
                <a:latin typeface="Angsana New" panose="02020603050405020304"/>
                <a:ea typeface="Angsana New" panose="02020603050405020304"/>
                <a:cs typeface="Angsana New" panose="02020603050405020304"/>
                <a:sym typeface="Angsana New" panose="02020603050405020304"/>
              </a:defRPr>
            </a:pPr>
            <a:r>
              <a:rPr lang="th-TH">
                <a:latin typeface="FreesiaDSE" panose="020B0604020202020204"/>
                <a:ea typeface="FreesiaDSE" panose="020B0604020202020204"/>
                <a:cs typeface="FreesiaDSE" panose="020B0604020202020204"/>
                <a:sym typeface="FreesiaDSE" panose="020B0604020202020204"/>
              </a:rPr>
              <a:t>ประมาณค่า (Rating scale) ตามวิธีของ  Likert Scale แบ่งเป็นเกณฑ์ระดับปัญหาและอุปรรรค แบ่งออกเป็น 5</a:t>
            </a:r>
            <a:endParaRPr lang="th-TH">
              <a:latin typeface="FreesiaDSE" panose="020B0604020202020204"/>
              <a:ea typeface="FreesiaDSE" panose="020B0604020202020204"/>
              <a:cs typeface="FreesiaDSE" panose="020B0604020202020204"/>
              <a:sym typeface="FreesiaDSE" panose="020B0604020202020204"/>
            </a:endParaRPr>
          </a:p>
          <a:p>
            <a:pPr marL="514350" indent="-514350" algn="just" defTabSz="835025">
              <a:lnSpc>
                <a:spcPct val="90000"/>
              </a:lnSpc>
              <a:defRPr sz="3000">
                <a:latin typeface="Angsana New" panose="02020603050405020304"/>
                <a:ea typeface="Angsana New" panose="02020603050405020304"/>
                <a:cs typeface="Angsana New" panose="02020603050405020304"/>
                <a:sym typeface="Angsana New" panose="02020603050405020304"/>
              </a:defRPr>
            </a:pPr>
            <a:r>
              <a:rPr lang="th-TH">
                <a:latin typeface="FreesiaDSE" panose="020B0604020202020204"/>
                <a:ea typeface="FreesiaDSE" panose="020B0604020202020204"/>
                <a:cs typeface="FreesiaDSE" panose="020B0604020202020204"/>
                <a:sym typeface="FreesiaDSE" panose="020B0604020202020204"/>
              </a:rPr>
              <a:t> ระดับและเครื่องมือที่ใช้ในการวิจัยเชิงคุณภาพ ได้แก่แบบสัมภาษณ์ (Interview)</a:t>
            </a:r>
            <a:endParaRPr lang="th-TH">
              <a:latin typeface="FreesiaDSE" panose="020B0604020202020204"/>
              <a:ea typeface="FreesiaDSE" panose="020B0604020202020204"/>
              <a:cs typeface="FreesiaDSE" panose="020B0604020202020204"/>
              <a:sym typeface="FreesiaDSE" panose="020B0604020202020204"/>
            </a:endParaRPr>
          </a:p>
          <a:p>
            <a:pPr marL="514350" indent="-514350" algn="just" defTabSz="835025">
              <a:lnSpc>
                <a:spcPct val="90000"/>
              </a:lnSpc>
              <a:defRPr sz="3000">
                <a:latin typeface="FreesiaDSE" panose="020B0604020202020204"/>
                <a:ea typeface="FreesiaDSE" panose="020B0604020202020204"/>
                <a:cs typeface="FreesiaDSE" panose="020B0604020202020204"/>
                <a:sym typeface="FreesiaDSE" panose="020B0604020202020204"/>
              </a:defRPr>
            </a:pPr>
            <a:endParaRPr>
              <a:latin typeface="FreesiaDSE" panose="020B0604020202020204"/>
              <a:ea typeface="FreesiaDSE" panose="020B0604020202020204"/>
              <a:cs typeface="FreesiaDSE" panose="020B0604020202020204"/>
              <a:sym typeface="FreesiaDSE" panose="020B0604020202020204"/>
            </a:endParaRPr>
          </a:p>
          <a:p>
            <a:pPr marL="514350" indent="-514350" algn="just" defTabSz="835025">
              <a:lnSpc>
                <a:spcPct val="90000"/>
              </a:lnSpc>
              <a:defRPr sz="3600">
                <a:latin typeface="Angsana New" panose="02020603050405020304"/>
                <a:ea typeface="Angsana New" panose="02020603050405020304"/>
                <a:cs typeface="Angsana New" panose="02020603050405020304"/>
                <a:sym typeface="Angsana New" panose="02020603050405020304"/>
              </a:defRPr>
            </a:pPr>
            <a:r>
              <a:t>การเก็บรวบรวมข้อมูล :</a:t>
            </a:r>
          </a:p>
          <a:p>
            <a:pPr marL="514350" indent="-514350" algn="just" defTabSz="835025">
              <a:lnSpc>
                <a:spcPct val="90000"/>
              </a:lnSpc>
              <a:defRPr sz="3600">
                <a:latin typeface="Angsana New" panose="02020603050405020304"/>
                <a:ea typeface="Angsana New" panose="02020603050405020304"/>
                <a:cs typeface="Angsana New" panose="02020603050405020304"/>
                <a:sym typeface="Angsana New" panose="02020603050405020304"/>
              </a:defRPr>
            </a:pPr>
            <a:r>
              <a:rPr lang="en-US" sz="3000"/>
              <a:t>   </a:t>
            </a:r>
            <a:r>
              <a:rPr sz="3000"/>
              <a:t>การเก็บข้อมูลจากการสัมภาษณ์ตามแบบสอบถาม โดยการจดบันทึกและบันทึกเสียงคำสัมภาษณ์ ส่ว</a:t>
            </a:r>
            <a:r>
              <a:rPr lang="th-TH" sz="3000"/>
              <a:t>นแบบ</a:t>
            </a:r>
            <a:endParaRPr lang="th-TH" sz="3000"/>
          </a:p>
          <a:p>
            <a:pPr marL="514350" indent="-514350" algn="just" defTabSz="835025">
              <a:lnSpc>
                <a:spcPct val="90000"/>
              </a:lnSpc>
              <a:defRPr sz="3600">
                <a:latin typeface="Angsana New" panose="02020603050405020304"/>
                <a:ea typeface="Angsana New" panose="02020603050405020304"/>
                <a:cs typeface="Angsana New" panose="02020603050405020304"/>
                <a:sym typeface="Angsana New" panose="02020603050405020304"/>
              </a:defRPr>
            </a:pPr>
            <a:r>
              <a:rPr sz="3000"/>
              <a:t>สอบถาม</a:t>
            </a:r>
            <a:r>
              <a:rPr lang="en-US" sz="3000"/>
              <a:t> </a:t>
            </a:r>
            <a:r>
              <a:rPr sz="3000"/>
              <a:t>เก็บแบบสอบถามด้วยตนเอง รับจากการส่งไปรษณีย์และส่ง mail จำนวน 155 ชุด กลับมา คิดเป็นร้อย</a:t>
            </a:r>
            <a:endParaRPr sz="3000"/>
          </a:p>
          <a:p>
            <a:pPr marL="514350" indent="-514350" algn="just" defTabSz="835025">
              <a:lnSpc>
                <a:spcPct val="90000"/>
              </a:lnSpc>
              <a:defRPr sz="3600">
                <a:latin typeface="Angsana New" panose="02020603050405020304"/>
                <a:ea typeface="Angsana New" panose="02020603050405020304"/>
                <a:cs typeface="Angsana New" panose="02020603050405020304"/>
                <a:sym typeface="Angsana New" panose="02020603050405020304"/>
              </a:defRPr>
            </a:pPr>
            <a:r>
              <a:rPr sz="3000"/>
              <a:t>ละ 93.9</a:t>
            </a:r>
            <a:endParaRPr sz="3000"/>
          </a:p>
          <a:p>
            <a:pPr marL="514350" indent="-514350" algn="just" defTabSz="835025">
              <a:lnSpc>
                <a:spcPct val="90000"/>
              </a:lnSpc>
              <a:defRPr sz="3600">
                <a:latin typeface="Angsana New" panose="02020603050405020304"/>
                <a:ea typeface="Angsana New" panose="02020603050405020304"/>
                <a:cs typeface="Angsana New" panose="02020603050405020304"/>
                <a:sym typeface="Angsana New" panose="02020603050405020304"/>
              </a:defRPr>
            </a:pPr>
            <a:endParaRPr sz="3000"/>
          </a:p>
          <a:p>
            <a:pPr algn="just" defTabSz="835025">
              <a:lnSpc>
                <a:spcPct val="90000"/>
              </a:lnSpc>
              <a:defRPr sz="3600">
                <a:latin typeface="Angsana New" panose="02020603050405020304"/>
                <a:ea typeface="Angsana New" panose="02020603050405020304"/>
                <a:cs typeface="Angsana New" panose="02020603050405020304"/>
                <a:sym typeface="Angsana New" panose="02020603050405020304"/>
              </a:defRPr>
            </a:pPr>
            <a:r>
              <a:t>การวิเคราะห์ข้อมูล :</a:t>
            </a:r>
          </a:p>
          <a:p>
            <a:pPr marL="514350" indent="-514350" algn="just">
              <a:defRPr sz="3000">
                <a:latin typeface="Angsana New" panose="02020603050405020304"/>
                <a:ea typeface="Angsana New" panose="02020603050405020304"/>
                <a:cs typeface="Angsana New" panose="02020603050405020304"/>
                <a:sym typeface="Angsana New" panose="02020603050405020304"/>
              </a:defRPr>
            </a:pPr>
            <a:r>
              <a:rPr lang="th-TH"/>
              <a:t>   </a:t>
            </a:r>
            <a:r>
              <a:t>ใช้สถิติเชิงพรรณา (Descriptive Statistics) เพื่อบรรยายสรุปข้อมูลสถานภาพส่วนบุคคลของกลุ่มตัวอย่าง</a:t>
            </a:r>
          </a:p>
          <a:p>
            <a:pPr marL="514350" indent="-514350" algn="just">
              <a:defRPr sz="3000">
                <a:latin typeface="Angsana New" panose="02020603050405020304"/>
                <a:ea typeface="Angsana New" panose="02020603050405020304"/>
                <a:cs typeface="Angsana New" panose="02020603050405020304"/>
                <a:sym typeface="Angsana New" panose="02020603050405020304"/>
              </a:defRPr>
            </a:pPr>
            <a:r>
              <a:t> โดยใช้การแจกแจงความถี่ (Frequency) ค่าร้อยละ (Percentage) ค่าเฉลี่ย (</a:t>
            </a:r>
            <a:r>
              <a:rPr lang="en-US"/>
              <a:t>X</a:t>
            </a:r>
            <a:r>
              <a:t>) และส่วนเบี่ยงเบนมาตรฐาน</a:t>
            </a:r>
          </a:p>
          <a:p>
            <a:pPr marL="514350" indent="-514350" algn="just">
              <a:defRPr sz="3000">
                <a:latin typeface="Angsana New" panose="02020603050405020304"/>
                <a:ea typeface="Angsana New" panose="02020603050405020304"/>
                <a:cs typeface="Angsana New" panose="02020603050405020304"/>
                <a:sym typeface="Angsana New" panose="02020603050405020304"/>
              </a:defRPr>
            </a:pPr>
            <a:r>
              <a:t> (Standard Deviation: S.D.) </a:t>
            </a:r>
          </a:p>
          <a:p>
            <a:pPr marL="514350" indent="-514350" algn="just">
              <a:defRPr sz="3000">
                <a:latin typeface="Angsana New" panose="02020603050405020304"/>
                <a:ea typeface="Angsana New" panose="02020603050405020304"/>
                <a:cs typeface="Angsana New" panose="02020603050405020304"/>
                <a:sym typeface="Angsana New" panose="02020603050405020304"/>
              </a:defRPr>
            </a:pPr>
            <a:r>
              <a:t>ใช้การวิเคราะห์เนื้อหา (Content  Analysis)</a:t>
            </a:r>
            <a:r>
              <a:rPr lang="th-TH"/>
              <a:t> </a:t>
            </a:r>
            <a:r>
              <a:t>สำหรับการสัมภาษณ์ผู้บริหารโดยการอธิบายประกอบความเรียง </a:t>
            </a:r>
          </a:p>
        </p:txBody>
      </p:sp>
      <p:sp>
        <p:nvSpPr>
          <p:cNvPr id="133" name="Text Box 3001"/>
          <p:cNvSpPr txBox="1"/>
          <p:nvPr/>
        </p:nvSpPr>
        <p:spPr>
          <a:xfrm>
            <a:off x="635316" y="14592299"/>
            <a:ext cx="11734803" cy="1584960"/>
          </a:xfrm>
          <a:prstGeom prst="rect">
            <a:avLst/>
          </a:prstGeom>
          <a:ln w="12700">
            <a:miter lim="400000"/>
          </a:ln>
        </p:spPr>
        <p:txBody>
          <a:bodyPr lIns="331200" tIns="331200" rIns="331200" bIns="331200">
            <a:spAutoFit/>
          </a:bodyPr>
          <a:lstStyle>
            <a:lvl1pPr>
              <a:defRPr sz="3000">
                <a:latin typeface="Angsana New" panose="02020603050405020304"/>
                <a:ea typeface="Angsana New" panose="02020603050405020304"/>
                <a:cs typeface="Angsana New" panose="02020603050405020304"/>
                <a:sym typeface="Angsana New" panose="02020603050405020304"/>
              </a:defRPr>
            </a:lvl1pPr>
          </a:lstStyle>
          <a:p>
            <a:r>
              <a:t>1.เพื่อศึกษาปัญหาและอุปสรรคกระบวนการผลิตงานต่อตัวถังรถบรรทุก</a:t>
            </a:r>
          </a:p>
          <a:p>
            <a:r>
              <a:t>2.เสนอแนวทางการพัฒนาศักยภาพการผลิตงานต่อตัวถังรถบรรทุก</a:t>
            </a:r>
          </a:p>
        </p:txBody>
      </p:sp>
      <p:sp>
        <p:nvSpPr>
          <p:cNvPr id="137" name="Text Box 3001"/>
          <p:cNvSpPr txBox="1"/>
          <p:nvPr/>
        </p:nvSpPr>
        <p:spPr>
          <a:xfrm>
            <a:off x="12923203" y="7658100"/>
            <a:ext cx="11734802" cy="1123315"/>
          </a:xfrm>
          <a:prstGeom prst="rect">
            <a:avLst/>
          </a:prstGeom>
          <a:ln w="12700">
            <a:miter lim="400000"/>
          </a:ln>
        </p:spPr>
        <p:txBody>
          <a:bodyPr wrap="square" lIns="331200" tIns="331200" rIns="331200" bIns="331200">
            <a:spAutoFit/>
          </a:bodyPr>
          <a:lstStyle/>
          <a:p>
            <a:pPr>
              <a:defRPr sz="3000">
                <a:latin typeface="Angsana New" panose="02020603050405020304"/>
                <a:ea typeface="Angsana New" panose="02020603050405020304"/>
                <a:cs typeface="Angsana New" panose="02020603050405020304"/>
                <a:sym typeface="Angsana New" panose="02020603050405020304"/>
              </a:defRPr>
            </a:pPr>
            <a:r>
              <a:rPr lang="en-US"/>
              <a:t>3.</a:t>
            </a:r>
            <a:r>
              <a:t>ผลการสนทนากลุ่มเพื่อแก้ไขปัญหาและอุปสรรคกระบวนการผลิตงานต่อตัวถังรถบรรทุ</a:t>
            </a:r>
            <a:r>
              <a:rPr lang="th-TH"/>
              <a:t>ก มีดังนี้</a:t>
            </a:r>
            <a:endParaRPr lang="th-TH"/>
          </a:p>
        </p:txBody>
      </p:sp>
      <p:sp>
        <p:nvSpPr>
          <p:cNvPr id="139" name="Rectangle 1"/>
          <p:cNvSpPr/>
          <p:nvPr/>
        </p:nvSpPr>
        <p:spPr>
          <a:xfrm>
            <a:off x="1586" y="41922699"/>
            <a:ext cx="25201566" cy="1282065"/>
          </a:xfrm>
          <a:prstGeom prst="rect">
            <a:avLst/>
          </a:prstGeom>
          <a:solidFill>
            <a:srgbClr val="D6D6F5"/>
          </a:solidFill>
          <a:ln w="12700">
            <a:miter lim="400000"/>
          </a:ln>
        </p:spPr>
        <p:txBody>
          <a:bodyPr lIns="330033" tIns="330033" rIns="330033" bIns="330033" anchor="t">
            <a:spAutoFit/>
          </a:bodyPr>
          <a:lstStyle/>
          <a:p>
            <a:pPr algn="ctr">
              <a:defRPr sz="4000">
                <a:latin typeface="Angsana New" panose="02020603050405020304"/>
                <a:ea typeface="Angsana New" panose="02020603050405020304"/>
                <a:cs typeface="Angsana New" panose="02020603050405020304"/>
                <a:sym typeface="Angsana New" panose="02020603050405020304"/>
              </a:defRPr>
            </a:pPr>
            <a:r>
              <a:rPr dirty="0" err="1"/>
              <a:t>ประชุมวิชาการระดับชาติวิทยาลัยเทคโนโลยีสยาม</a:t>
            </a:r>
            <a:r>
              <a:rPr dirty="0"/>
              <a:t> (</a:t>
            </a:r>
            <a:r>
              <a:rPr dirty="0" err="1"/>
              <a:t>Techcon</a:t>
            </a:r>
            <a:r>
              <a:rPr dirty="0"/>
              <a:t> </a:t>
            </a:r>
            <a:r>
              <a:rPr lang="th-TH" dirty="0"/>
              <a:t>2021  </a:t>
            </a:r>
            <a:r>
              <a:rPr dirty="0"/>
              <a:t>National</a:t>
            </a:r>
            <a:r>
              <a:rPr lang="th-TH" dirty="0"/>
              <a:t> </a:t>
            </a:r>
            <a:r>
              <a:rPr dirty="0"/>
              <a:t> and International Conference)</a:t>
            </a:r>
            <a:endParaRPr dirty="0"/>
          </a:p>
        </p:txBody>
      </p:sp>
      <p:sp>
        <p:nvSpPr>
          <p:cNvPr id="140" name="Rectangle 5"/>
          <p:cNvSpPr/>
          <p:nvPr/>
        </p:nvSpPr>
        <p:spPr>
          <a:xfrm>
            <a:off x="20524787" y="452436"/>
            <a:ext cx="3201989" cy="3771394"/>
          </a:xfrm>
          <a:prstGeom prst="rect">
            <a:avLst/>
          </a:prstGeom>
          <a:solidFill>
            <a:srgbClr val="FFFFFF"/>
          </a:solidFill>
          <a:ln w="25400">
            <a:solidFill>
              <a:schemeClr val="accent2"/>
            </a:solidFill>
          </a:ln>
        </p:spPr>
        <p:txBody>
          <a:bodyPr lIns="330033" tIns="330033" rIns="330033" bIns="330033">
            <a:spAutoFit/>
          </a:bodyPr>
          <a:lstStyle>
            <a:lvl1pPr algn="ctr" defTabSz="835025">
              <a:defRPr sz="4400">
                <a:latin typeface="Angsana New" panose="02020603050405020304"/>
                <a:ea typeface="Angsana New" panose="02020603050405020304"/>
                <a:cs typeface="Angsana New" panose="02020603050405020304"/>
                <a:sym typeface="Angsana New" panose="02020603050405020304"/>
              </a:defRPr>
            </a:lvl1pPr>
          </a:lstStyle>
          <a:p>
            <a:r>
              <a:t>ตราประจำสถาบันของท่าน (ถ้ามี)</a:t>
            </a:r>
          </a:p>
        </p:txBody>
      </p:sp>
      <p:sp>
        <p:nvSpPr>
          <p:cNvPr id="141" name="Rectangle 32"/>
          <p:cNvSpPr/>
          <p:nvPr/>
        </p:nvSpPr>
        <p:spPr>
          <a:xfrm>
            <a:off x="7245991" y="743743"/>
            <a:ext cx="11798303" cy="1582420"/>
          </a:xfrm>
          <a:prstGeom prst="rect">
            <a:avLst/>
          </a:prstGeom>
          <a:solidFill>
            <a:srgbClr val="FFFFFF"/>
          </a:solidFill>
          <a:ln w="25400">
            <a:solidFill>
              <a:schemeClr val="accent2"/>
            </a:solidFill>
          </a:ln>
        </p:spPr>
        <p:txBody>
          <a:bodyPr lIns="330033" tIns="330033" rIns="330033" bIns="330033" anchor="t">
            <a:spAutoFit/>
          </a:bodyPr>
          <a:lstStyle/>
          <a:p>
            <a:pPr algn="ctr">
              <a:defRPr sz="3000">
                <a:latin typeface="Angsana New" panose="02020603050405020304"/>
                <a:ea typeface="Angsana New" panose="02020603050405020304"/>
                <a:cs typeface="Angsana New" panose="02020603050405020304"/>
                <a:sym typeface="Angsana New" panose="02020603050405020304"/>
              </a:defRPr>
            </a:pPr>
            <a:r>
              <a:rPr dirty="0" err="1"/>
              <a:t>การประชุมวิชาการระดับชาติวิทยาลัยเทคโนโลยีสยาม</a:t>
            </a:r>
            <a:endParaRPr lang="th-TH" dirty="0" err="1"/>
          </a:p>
          <a:p>
            <a:pPr algn="ctr">
              <a:defRPr sz="3000">
                <a:latin typeface="Angsana New" panose="02020603050405020304"/>
                <a:ea typeface="Angsana New" panose="02020603050405020304"/>
                <a:cs typeface="Angsana New" panose="02020603050405020304"/>
                <a:sym typeface="Angsana New" panose="02020603050405020304"/>
              </a:defRPr>
            </a:pPr>
            <a:r>
              <a:rPr dirty="0"/>
              <a:t>(</a:t>
            </a:r>
            <a:r>
              <a:rPr dirty="0" err="1"/>
              <a:t>Techcon</a:t>
            </a:r>
            <a:r>
              <a:rPr dirty="0"/>
              <a:t> </a:t>
            </a:r>
            <a:r>
              <a:rPr lang="th-TH" dirty="0"/>
              <a:t>202</a:t>
            </a:r>
            <a:r>
              <a:rPr lang="en-US" altLang="th-TH" dirty="0"/>
              <a:t>2</a:t>
            </a:r>
            <a:r>
              <a:rPr lang="th-TH" dirty="0"/>
              <a:t> </a:t>
            </a:r>
            <a:r>
              <a:rPr dirty="0"/>
              <a:t>National Conference)</a:t>
            </a:r>
            <a:endParaRPr dirty="0"/>
          </a:p>
        </p:txBody>
      </p:sp>
      <p:pic>
        <p:nvPicPr>
          <p:cNvPr id="2" name="Picture 1"/>
          <p:cNvPicPr>
            <a:picLocks noChangeAspect="1"/>
          </p:cNvPicPr>
          <p:nvPr/>
        </p:nvPicPr>
        <p:blipFill>
          <a:blip r:embed="rId1"/>
          <a:stretch>
            <a:fillRect/>
          </a:stretch>
        </p:blipFill>
        <p:spPr>
          <a:xfrm>
            <a:off x="790575" y="743585"/>
            <a:ext cx="5238750" cy="3248025"/>
          </a:xfrm>
          <a:prstGeom prst="rect">
            <a:avLst/>
          </a:prstGeom>
        </p:spPr>
      </p:pic>
      <p:pic>
        <p:nvPicPr>
          <p:cNvPr id="10" name="รูปภาพ 9"/>
          <p:cNvPicPr/>
          <p:nvPr/>
        </p:nvPicPr>
        <p:blipFill>
          <a:blip r:embed="rId2"/>
          <a:stretch>
            <a:fillRect/>
          </a:stretch>
        </p:blipFill>
        <p:spPr>
          <a:xfrm>
            <a:off x="12214860" y="20505420"/>
            <a:ext cx="161925" cy="190500"/>
          </a:xfrm>
          <a:prstGeom prst="rect">
            <a:avLst/>
          </a:prstGeom>
          <a:noFill/>
          <a:ln w="9525">
            <a:noFill/>
          </a:ln>
        </p:spPr>
      </p:pic>
      <p:graphicFrame>
        <p:nvGraphicFramePr>
          <p:cNvPr id="14" name="Table 41"/>
          <p:cNvGraphicFramePr>
            <a:graphicFrameLocks noGrp="1"/>
          </p:cNvGraphicFramePr>
          <p:nvPr>
            <p:ph type="pic" sz="half" idx="13"/>
          </p:nvPr>
        </p:nvGraphicFramePr>
        <p:xfrm>
          <a:off x="1092835" y="36766500"/>
          <a:ext cx="11062335" cy="4591050"/>
        </p:xfrm>
        <a:graphic>
          <a:graphicData uri="http://schemas.openxmlformats.org/drawingml/2006/table">
            <a:tbl>
              <a:tblPr>
                <a:tableStyleId>{4C3C2611-4C71-4FC5-86AE-919BDF0F9419}</a:tableStyleId>
              </a:tblPr>
              <a:tblGrid>
                <a:gridCol w="3212465"/>
                <a:gridCol w="1783715"/>
                <a:gridCol w="2110740"/>
                <a:gridCol w="2189480"/>
                <a:gridCol w="1765935"/>
              </a:tblGrid>
              <a:tr h="457200">
                <a:tc rowSpan="2">
                  <a:txBody>
                    <a:bodyPr/>
                    <a:lstStyle/>
                    <a:p>
                      <a:pPr algn="ctr">
                        <a:defRPr sz="1800"/>
                      </a:pPr>
                      <a:r>
                        <a:rPr lang="th-TH" sz="3000" b="1">
                          <a:latin typeface="Angsana New" panose="02020603050405020304"/>
                          <a:ea typeface="Angsana New" panose="02020603050405020304"/>
                          <a:cs typeface="Angsana New" panose="02020603050405020304"/>
                          <a:sym typeface="Angsana New" panose="02020603050405020304"/>
                        </a:rPr>
                        <a:t>องค์ประกอบการผลิต</a:t>
                      </a:r>
                      <a:endParaRPr lang="th-TH" sz="3000" b="1">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solidFill>
                        <a:srgbClr val="000000"/>
                      </a:solidFill>
                    </a:lnT>
                    <a:lnB w="12700">
                      <a:solidFill>
                        <a:srgbClr val="000000"/>
                      </a:solidFill>
                    </a:lnB>
                    <a:noFill/>
                  </a:tcPr>
                </a:tc>
                <a:tc gridSpan="4">
                  <a:txBody>
                    <a:bodyPr/>
                    <a:lstStyle/>
                    <a:p>
                      <a:pPr algn="ctr">
                        <a:defRPr sz="1800"/>
                      </a:pPr>
                      <a:r>
                        <a:rPr lang="th-TH" sz="3000" b="1" i="1">
                          <a:latin typeface="Angsana New" panose="02020603050405020304"/>
                          <a:ea typeface="Angsana New" panose="02020603050405020304"/>
                          <a:cs typeface="Angsana New" panose="02020603050405020304"/>
                          <a:sym typeface="Angsana New" panose="02020603050405020304"/>
                        </a:rPr>
                        <a:t>ระดับปัญหาและอุปสรรค</a:t>
                      </a:r>
                      <a:endParaRPr lang="th-TH" sz="3000" b="1" i="1">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solidFill>
                        <a:srgbClr val="000000"/>
                      </a:solidFill>
                    </a:lnT>
                    <a:lnB w="12700">
                      <a:solidFill>
                        <a:srgbClr val="000000"/>
                      </a:solidFill>
                    </a:lnB>
                    <a:noFill/>
                  </a:tcPr>
                </a:tc>
                <a:tc hMerge="1">
                  <a:tcPr marL="0" marR="0" marT="0" marB="0" anchor="ctr" horzOverflow="overflow">
                    <a:lnL w="12700">
                      <a:miter lim="400000"/>
                    </a:lnL>
                    <a:lnR w="12700">
                      <a:miter lim="400000"/>
                    </a:lnR>
                    <a:lnT w="12700">
                      <a:solidFill>
                        <a:srgbClr val="000000"/>
                      </a:solidFill>
                    </a:lnT>
                    <a:lnB w="12700">
                      <a:solidFill>
                        <a:srgbClr val="000000"/>
                      </a:solidFill>
                    </a:lnB>
                    <a:noFill/>
                  </a:tcPr>
                </a:tc>
                <a:tc hMerge="1">
                  <a:tcPr marL="0" marR="0" marT="0" marB="0" anchor="ctr" horzOverflow="overflow">
                    <a:lnL w="12700">
                      <a:miter lim="400000"/>
                    </a:lnL>
                    <a:lnR w="12700">
                      <a:miter lim="400000"/>
                    </a:lnR>
                    <a:lnT w="12700">
                      <a:solidFill>
                        <a:srgbClr val="000000"/>
                      </a:solidFill>
                    </a:lnT>
                    <a:lnB w="12700">
                      <a:solidFill>
                        <a:srgbClr val="000000"/>
                      </a:solidFill>
                    </a:lnB>
                    <a:noFill/>
                  </a:tcPr>
                </a:tc>
                <a:tc hMerge="1">
                  <a:tcPr marL="0" marR="0" marT="0" marB="0" anchor="ctr" horzOverflow="overflow">
                    <a:lnL w="12700">
                      <a:miter lim="400000"/>
                    </a:lnL>
                    <a:lnR w="12700">
                      <a:miter lim="400000"/>
                    </a:lnR>
                    <a:lnT w="12700">
                      <a:solidFill>
                        <a:srgbClr val="000000"/>
                      </a:solidFill>
                    </a:lnT>
                    <a:lnB w="12700">
                      <a:solidFill>
                        <a:srgbClr val="000000"/>
                      </a:solidFill>
                    </a:lnB>
                    <a:noFill/>
                  </a:tcPr>
                </a:tc>
              </a:tr>
              <a:tr h="0">
                <a:tc vMerge="1">
                  <a:tcPr marL="0" marR="0" marT="0" marB="0"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buNone/>
                        <a:defRPr sz="1800"/>
                      </a:pPr>
                      <a:r>
                        <a:rPr lang="en-US" altLang="en-US" sz="3000" b="1" i="1">
                          <a:latin typeface="Angsana New" panose="02020603050405020304"/>
                          <a:ea typeface="Angsana New" panose="02020603050405020304"/>
                          <a:cs typeface="Angsana New" panose="02020603050405020304"/>
                          <a:sym typeface="Angsana New" panose="02020603050405020304"/>
                        </a:rPr>
                        <a:t>X</a:t>
                      </a:r>
                      <a:endParaRPr lang="en-US" altLang="en-US" sz="3000" b="1" i="1">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buNone/>
                        <a:defRPr sz="1800"/>
                      </a:pPr>
                      <a:r>
                        <a:rPr lang="en-US" altLang="th-TH" sz="3000" b="1" i="1">
                          <a:latin typeface="Angsana New" panose="02020603050405020304"/>
                          <a:ea typeface="Angsana New" panose="02020603050405020304"/>
                          <a:cs typeface="Angsana New" panose="02020603050405020304"/>
                          <a:sym typeface="Angsana New" panose="02020603050405020304"/>
                        </a:rPr>
                        <a:t>SD</a:t>
                      </a:r>
                      <a:endParaRPr lang="en-US" altLang="th-TH" sz="3000" b="1" i="1">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buNone/>
                        <a:defRPr sz="1800"/>
                      </a:pPr>
                      <a:r>
                        <a:rPr lang="th-TH" altLang="en-US" sz="3000" b="1" i="1">
                          <a:latin typeface="Angsana New" panose="02020603050405020304"/>
                          <a:ea typeface="Angsana New" panose="02020603050405020304"/>
                          <a:cs typeface="Angsana New" panose="02020603050405020304"/>
                          <a:sym typeface="Angsana New" panose="02020603050405020304"/>
                        </a:rPr>
                        <a:t>ความหมาย</a:t>
                      </a:r>
                      <a:endParaRPr lang="th-TH" altLang="en-US" sz="3000" b="1" i="1">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buNone/>
                        <a:defRPr sz="1800"/>
                      </a:pPr>
                      <a:r>
                        <a:rPr lang="th-TH" altLang="en-US" sz="3000" b="1" i="1">
                          <a:latin typeface="Angsana New" panose="02020603050405020304"/>
                          <a:ea typeface="Angsana New" panose="02020603050405020304"/>
                          <a:cs typeface="Angsana New" panose="02020603050405020304"/>
                          <a:sym typeface="Angsana New" panose="02020603050405020304"/>
                        </a:rPr>
                        <a:t>ลำดับ</a:t>
                      </a:r>
                      <a:endParaRPr lang="th-TH" altLang="en-US" sz="3000" b="1" i="1">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solidFill>
                        <a:srgbClr val="000000"/>
                      </a:solidFill>
                    </a:lnT>
                    <a:lnB w="12700">
                      <a:solidFill>
                        <a:srgbClr val="000000"/>
                      </a:solidFill>
                    </a:lnB>
                    <a:noFill/>
                  </a:tcPr>
                </a:tc>
              </a:tr>
              <a:tr h="0">
                <a:tc>
                  <a:txBody>
                    <a:bodyPr/>
                    <a:lstStyle/>
                    <a:p>
                      <a:pPr algn="l">
                        <a:defRPr sz="1800"/>
                      </a:pPr>
                      <a:r>
                        <a:rPr lang="th-TH" sz="3000">
                          <a:latin typeface="Angsana New" panose="02020603050405020304"/>
                          <a:ea typeface="Angsana New" panose="02020603050405020304"/>
                          <a:cs typeface="Angsana New" panose="02020603050405020304"/>
                          <a:sym typeface="Angsana New" panose="02020603050405020304"/>
                        </a:rPr>
                        <a:t>   </a:t>
                      </a:r>
                      <a:r>
                        <a:rPr lang="en-US" sz="3000">
                          <a:latin typeface="Angsana New" panose="02020603050405020304"/>
                          <a:ea typeface="Angsana New" panose="02020603050405020304"/>
                          <a:cs typeface="Angsana New" panose="02020603050405020304"/>
                          <a:sym typeface="Angsana New" panose="02020603050405020304"/>
                        </a:rPr>
                        <a:t>1.</a:t>
                      </a:r>
                      <a:r>
                        <a:rPr lang="th-TH" sz="3000">
                          <a:latin typeface="Angsana New" panose="02020603050405020304"/>
                          <a:ea typeface="Angsana New" panose="02020603050405020304"/>
                          <a:cs typeface="Angsana New" panose="02020603050405020304"/>
                          <a:sym typeface="Angsana New" panose="02020603050405020304"/>
                        </a:rPr>
                        <a:t>ด้านคน</a:t>
                      </a:r>
                      <a:endParaRPr lang="th-TH" sz="3000">
                        <a:latin typeface="Angsana New" panose="02020603050405020304"/>
                        <a:ea typeface="Angsana New" panose="02020603050405020304"/>
                        <a:cs typeface="Angsana New" panose="02020603050405020304"/>
                        <a:sym typeface="Angsana New" panose="02020603050405020304"/>
                      </a:endParaRPr>
                    </a:p>
                  </a:txBody>
                  <a:tcPr marL="0" marR="0" marT="0" marB="0" horzOverflow="overflow">
                    <a:lnL w="12700">
                      <a:miter lim="400000"/>
                    </a:lnL>
                    <a:lnR w="12700">
                      <a:miter lim="400000"/>
                    </a:lnR>
                    <a:lnT w="12700">
                      <a:solidFill>
                        <a:srgbClr val="000000"/>
                      </a:solidFill>
                    </a:lnT>
                    <a:lnB w="12700">
                      <a:miter lim="400000"/>
                    </a:lnB>
                    <a:noFill/>
                  </a:tcPr>
                </a:tc>
                <a:tc>
                  <a:txBody>
                    <a:bodyPr/>
                    <a:lstStyle/>
                    <a:p>
                      <a:pPr algn="ctr">
                        <a:defRPr sz="1800"/>
                      </a:pPr>
                      <a:r>
                        <a:rPr lang="en-US" sz="3000">
                          <a:latin typeface="Angsana New" panose="02020603050405020304"/>
                          <a:ea typeface="Angsana New" panose="02020603050405020304"/>
                          <a:cs typeface="Angsana New" panose="02020603050405020304"/>
                          <a:sym typeface="Angsana New" panose="02020603050405020304"/>
                        </a:rPr>
                        <a:t>4.32</a:t>
                      </a:r>
                      <a:endParaRPr lang="en-US"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solidFill>
                        <a:srgbClr val="000000"/>
                      </a:solidFill>
                    </a:lnT>
                    <a:lnB w="12700">
                      <a:miter lim="400000"/>
                    </a:lnB>
                    <a:noFill/>
                  </a:tcPr>
                </a:tc>
                <a:tc>
                  <a:txBody>
                    <a:bodyPr/>
                    <a:lstStyle/>
                    <a:p>
                      <a:pPr algn="ctr">
                        <a:defRPr sz="1800"/>
                      </a:pPr>
                      <a:r>
                        <a:rPr lang="en-US" sz="3000">
                          <a:latin typeface="Angsana New" panose="02020603050405020304"/>
                          <a:ea typeface="Angsana New" panose="02020603050405020304"/>
                          <a:cs typeface="Angsana New" panose="02020603050405020304"/>
                          <a:sym typeface="Angsana New" panose="02020603050405020304"/>
                        </a:rPr>
                        <a:t>0.89</a:t>
                      </a:r>
                      <a:endParaRPr lang="en-US"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solidFill>
                        <a:srgbClr val="000000"/>
                      </a:solidFill>
                    </a:lnT>
                    <a:lnB w="12700">
                      <a:miter lim="400000"/>
                    </a:lnB>
                    <a:noFill/>
                  </a:tcPr>
                </a:tc>
                <a:tc>
                  <a:txBody>
                    <a:bodyPr/>
                    <a:lstStyle/>
                    <a:p>
                      <a:pPr algn="ctr">
                        <a:defRPr sz="1800"/>
                      </a:pPr>
                      <a:r>
                        <a:rPr lang="th-TH" sz="3000">
                          <a:latin typeface="Angsana New" panose="02020603050405020304"/>
                          <a:ea typeface="Angsana New" panose="02020603050405020304"/>
                          <a:cs typeface="Angsana New" panose="02020603050405020304"/>
                          <a:sym typeface="Angsana New" panose="02020603050405020304"/>
                        </a:rPr>
                        <a:t>มาก</a:t>
                      </a:r>
                      <a:endParaRPr lang="th-TH"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solidFill>
                        <a:srgbClr val="000000"/>
                      </a:solidFill>
                    </a:lnT>
                    <a:lnB w="12700">
                      <a:miter lim="400000"/>
                    </a:lnB>
                    <a:noFill/>
                  </a:tcPr>
                </a:tc>
                <a:tc>
                  <a:txBody>
                    <a:bodyPr/>
                    <a:lstStyle/>
                    <a:p>
                      <a:pPr algn="ctr">
                        <a:defRPr sz="3000">
                          <a:latin typeface="Angsana New" panose="02020603050405020304"/>
                          <a:ea typeface="Angsana New" panose="02020603050405020304"/>
                          <a:cs typeface="Angsana New" panose="02020603050405020304"/>
                          <a:sym typeface="Angsana New" panose="02020603050405020304"/>
                        </a:defRPr>
                      </a:pPr>
                      <a:r>
                        <a:rPr lang="en-US"/>
                        <a:t>1</a:t>
                      </a:r>
                      <a:endParaRPr lang="en-US"/>
                    </a:p>
                  </a:txBody>
                  <a:tcPr marL="0" marR="0" marT="0" marB="0" anchor="ctr" horzOverflow="overflow">
                    <a:lnL w="12700">
                      <a:miter lim="400000"/>
                    </a:lnL>
                    <a:lnR w="12700">
                      <a:miter lim="400000"/>
                    </a:lnR>
                    <a:lnT w="12700">
                      <a:solidFill>
                        <a:srgbClr val="000000"/>
                      </a:solidFill>
                    </a:lnT>
                    <a:lnB w="12700">
                      <a:miter lim="400000"/>
                    </a:lnB>
                    <a:noFill/>
                  </a:tcPr>
                </a:tc>
              </a:tr>
              <a:tr h="0">
                <a:tc>
                  <a:txBody>
                    <a:bodyPr/>
                    <a:lstStyle/>
                    <a:p>
                      <a:pPr algn="l">
                        <a:defRPr sz="1800"/>
                      </a:pPr>
                      <a:r>
                        <a:rPr lang="th-TH" sz="3000">
                          <a:latin typeface="Angsana New" panose="02020603050405020304"/>
                          <a:ea typeface="Angsana New" panose="02020603050405020304"/>
                          <a:cs typeface="Angsana New" panose="02020603050405020304"/>
                          <a:sym typeface="Angsana New" panose="02020603050405020304"/>
                        </a:rPr>
                        <a:t>   </a:t>
                      </a:r>
                      <a:r>
                        <a:rPr lang="en-US" sz="3000">
                          <a:latin typeface="Angsana New" panose="02020603050405020304"/>
                          <a:ea typeface="Angsana New" panose="02020603050405020304"/>
                          <a:cs typeface="Angsana New" panose="02020603050405020304"/>
                          <a:sym typeface="Angsana New" panose="02020603050405020304"/>
                        </a:rPr>
                        <a:t>2.</a:t>
                      </a:r>
                      <a:r>
                        <a:rPr lang="th-TH" sz="3000">
                          <a:latin typeface="Angsana New" panose="02020603050405020304"/>
                          <a:ea typeface="Angsana New" panose="02020603050405020304"/>
                          <a:cs typeface="Angsana New" panose="02020603050405020304"/>
                          <a:sym typeface="Angsana New" panose="02020603050405020304"/>
                        </a:rPr>
                        <a:t>ด้านวัสดุ</a:t>
                      </a:r>
                      <a:endParaRPr lang="th-TH" sz="3000">
                        <a:latin typeface="Angsana New" panose="02020603050405020304"/>
                        <a:ea typeface="Angsana New" panose="02020603050405020304"/>
                        <a:cs typeface="Angsana New" panose="02020603050405020304"/>
                        <a:sym typeface="Angsana New" panose="02020603050405020304"/>
                      </a:endParaRPr>
                    </a:p>
                  </a:txBody>
                  <a:tcPr marL="0" marR="0" marT="0" marB="0" horzOverflow="overflow">
                    <a:lnL w="12700">
                      <a:miter lim="400000"/>
                    </a:lnL>
                    <a:lnR w="12700">
                      <a:miter lim="400000"/>
                    </a:lnR>
                    <a:lnT w="12700">
                      <a:miter lim="400000"/>
                    </a:lnT>
                    <a:lnB w="12700">
                      <a:miter lim="400000"/>
                    </a:lnB>
                    <a:noFill/>
                  </a:tcPr>
                </a:tc>
                <a:tc>
                  <a:txBody>
                    <a:bodyPr/>
                    <a:lstStyle/>
                    <a:p>
                      <a:pPr algn="ctr">
                        <a:defRPr sz="1800"/>
                      </a:pPr>
                      <a:r>
                        <a:rPr lang="en-US" sz="3000">
                          <a:latin typeface="Angsana New" panose="02020603050405020304"/>
                          <a:ea typeface="Angsana New" panose="02020603050405020304"/>
                          <a:cs typeface="Angsana New" panose="02020603050405020304"/>
                          <a:sym typeface="Angsana New" panose="02020603050405020304"/>
                        </a:rPr>
                        <a:t>3.14</a:t>
                      </a:r>
                      <a:endParaRPr lang="en-US"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defRPr sz="1800"/>
                      </a:pPr>
                      <a:r>
                        <a:rPr lang="en-US" sz="3000">
                          <a:latin typeface="Angsana New" panose="02020603050405020304"/>
                          <a:ea typeface="Angsana New" panose="02020603050405020304"/>
                          <a:cs typeface="Angsana New" panose="02020603050405020304"/>
                          <a:sym typeface="Angsana New" panose="02020603050405020304"/>
                        </a:rPr>
                        <a:t>0.54</a:t>
                      </a:r>
                      <a:endParaRPr lang="en-US"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defRPr sz="1800"/>
                      </a:pPr>
                      <a:r>
                        <a:rPr lang="th-TH" sz="3000">
                          <a:latin typeface="Angsana New" panose="02020603050405020304"/>
                          <a:ea typeface="Angsana New" panose="02020603050405020304"/>
                          <a:cs typeface="Angsana New" panose="02020603050405020304"/>
                          <a:sym typeface="Angsana New" panose="02020603050405020304"/>
                        </a:rPr>
                        <a:t>ปานกลาง</a:t>
                      </a:r>
                      <a:endParaRPr lang="th-TH"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defRPr sz="1800"/>
                      </a:pPr>
                      <a:r>
                        <a:rPr lang="en-US" sz="3000">
                          <a:latin typeface="Angsana New" panose="02020603050405020304"/>
                          <a:ea typeface="Angsana New" panose="02020603050405020304"/>
                          <a:cs typeface="Angsana New" panose="02020603050405020304"/>
                          <a:sym typeface="Angsana New" panose="02020603050405020304"/>
                        </a:rPr>
                        <a:t>5</a:t>
                      </a:r>
                      <a:endParaRPr lang="en-US"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r>
              <a:tr h="457200">
                <a:tc>
                  <a:txBody>
                    <a:bodyPr/>
                    <a:lstStyle/>
                    <a:p>
                      <a:pPr algn="l">
                        <a:buNone/>
                        <a:defRPr sz="1800"/>
                      </a:pPr>
                      <a:r>
                        <a:rPr lang="th-TH" altLang="en-US" sz="3000">
                          <a:latin typeface="Angsana New" panose="02020603050405020304"/>
                          <a:ea typeface="Angsana New" panose="02020603050405020304"/>
                          <a:cs typeface="Angsana New" panose="02020603050405020304"/>
                          <a:sym typeface="Angsana New" panose="02020603050405020304"/>
                        </a:rPr>
                        <a:t>   </a:t>
                      </a:r>
                      <a:r>
                        <a:rPr lang="en-US" altLang="en-US" sz="3000">
                          <a:latin typeface="Angsana New" panose="02020603050405020304"/>
                          <a:ea typeface="Angsana New" panose="02020603050405020304"/>
                          <a:cs typeface="Angsana New" panose="02020603050405020304"/>
                          <a:sym typeface="Angsana New" panose="02020603050405020304"/>
                        </a:rPr>
                        <a:t>3.</a:t>
                      </a:r>
                      <a:r>
                        <a:rPr lang="th-TH" altLang="en-US" sz="3000">
                          <a:latin typeface="Angsana New" panose="02020603050405020304"/>
                          <a:ea typeface="Angsana New" panose="02020603050405020304"/>
                          <a:cs typeface="Angsana New" panose="02020603050405020304"/>
                          <a:sym typeface="Angsana New" panose="02020603050405020304"/>
                        </a:rPr>
                        <a:t>ด้านการเงิน</a:t>
                      </a:r>
                      <a:endParaRPr lang="th-TH" altLang="en-US" sz="3000">
                        <a:latin typeface="Angsana New" panose="02020603050405020304"/>
                        <a:ea typeface="Angsana New" panose="02020603050405020304"/>
                        <a:cs typeface="Angsana New" panose="02020603050405020304"/>
                        <a:sym typeface="Angsana New" panose="02020603050405020304"/>
                      </a:endParaRPr>
                    </a:p>
                  </a:txBody>
                  <a:tcPr marL="0" marR="0" marT="0" marB="0" horzOverflow="overflow">
                    <a:lnL w="12700">
                      <a:miter lim="400000"/>
                    </a:lnL>
                    <a:lnR w="12700">
                      <a:miter lim="400000"/>
                    </a:lnR>
                    <a:lnT w="12700">
                      <a:miter lim="400000"/>
                    </a:lnT>
                    <a:lnB w="12700">
                      <a:miter lim="400000"/>
                    </a:lnB>
                    <a:noFill/>
                  </a:tcPr>
                </a:tc>
                <a:tc>
                  <a:txBody>
                    <a:bodyPr/>
                    <a:lstStyle/>
                    <a:p>
                      <a:pPr algn="ctr">
                        <a:buNone/>
                        <a:defRPr sz="1800"/>
                      </a:pPr>
                      <a:r>
                        <a:rPr lang="en-US" altLang="th-TH" sz="3000">
                          <a:latin typeface="Angsana New" panose="02020603050405020304"/>
                          <a:ea typeface="Angsana New" panose="02020603050405020304"/>
                          <a:cs typeface="Angsana New" panose="02020603050405020304"/>
                          <a:sym typeface="Angsana New" panose="02020603050405020304"/>
                        </a:rPr>
                        <a:t>3.38</a:t>
                      </a:r>
                      <a:endParaRPr lang="en-US" altLang="th-TH"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buNone/>
                        <a:defRPr sz="1800"/>
                      </a:pPr>
                      <a:r>
                        <a:rPr lang="en-US" altLang="th-TH" sz="3000">
                          <a:latin typeface="Angsana New" panose="02020603050405020304"/>
                          <a:ea typeface="Angsana New" panose="02020603050405020304"/>
                          <a:cs typeface="Angsana New" panose="02020603050405020304"/>
                          <a:sym typeface="Angsana New" panose="02020603050405020304"/>
                        </a:rPr>
                        <a:t>0.56</a:t>
                      </a:r>
                      <a:endParaRPr lang="en-US" altLang="th-TH"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buNone/>
                        <a:defRPr sz="1800"/>
                      </a:pPr>
                      <a:r>
                        <a:rPr lang="th-TH" altLang="en-US" sz="3000">
                          <a:latin typeface="Angsana New" panose="02020603050405020304"/>
                          <a:ea typeface="Angsana New" panose="02020603050405020304"/>
                          <a:cs typeface="Angsana New" panose="02020603050405020304"/>
                          <a:sym typeface="Angsana New" panose="02020603050405020304"/>
                        </a:rPr>
                        <a:t>ปานกลาง</a:t>
                      </a:r>
                      <a:endParaRPr lang="th-TH" altLang="en-US"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buNone/>
                        <a:defRPr sz="1800"/>
                      </a:pPr>
                      <a:r>
                        <a:rPr lang="en-US" altLang="th-TH" sz="3000">
                          <a:latin typeface="Angsana New" panose="02020603050405020304"/>
                          <a:ea typeface="Angsana New" panose="02020603050405020304"/>
                          <a:cs typeface="Angsana New" panose="02020603050405020304"/>
                          <a:sym typeface="Angsana New" panose="02020603050405020304"/>
                        </a:rPr>
                        <a:t>4</a:t>
                      </a:r>
                      <a:endParaRPr lang="en-US" altLang="th-TH"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r>
              <a:tr h="457200">
                <a:tc>
                  <a:txBody>
                    <a:bodyPr/>
                    <a:lstStyle/>
                    <a:p>
                      <a:pPr algn="l">
                        <a:buNone/>
                        <a:defRPr sz="1800"/>
                      </a:pPr>
                      <a:r>
                        <a:rPr lang="th-TH" altLang="en-US" sz="3000">
                          <a:latin typeface="Angsana New" panose="02020603050405020304"/>
                          <a:ea typeface="Angsana New" panose="02020603050405020304"/>
                          <a:cs typeface="Angsana New" panose="02020603050405020304"/>
                          <a:sym typeface="Angsana New" panose="02020603050405020304"/>
                        </a:rPr>
                        <a:t>   </a:t>
                      </a:r>
                      <a:r>
                        <a:rPr lang="en-US" altLang="th-TH" sz="3000">
                          <a:latin typeface="Angsana New" panose="02020603050405020304"/>
                          <a:ea typeface="Angsana New" panose="02020603050405020304"/>
                          <a:cs typeface="Angsana New" panose="02020603050405020304"/>
                          <a:sym typeface="Angsana New" panose="02020603050405020304"/>
                        </a:rPr>
                        <a:t>4.</a:t>
                      </a:r>
                      <a:r>
                        <a:rPr lang="th-TH" altLang="en-US" sz="3000">
                          <a:latin typeface="Angsana New" panose="02020603050405020304"/>
                          <a:ea typeface="Angsana New" panose="02020603050405020304"/>
                          <a:cs typeface="Angsana New" panose="02020603050405020304"/>
                          <a:sym typeface="Angsana New" panose="02020603050405020304"/>
                        </a:rPr>
                        <a:t>ด้านเครื่องจักร</a:t>
                      </a:r>
                      <a:endParaRPr lang="th-TH" altLang="en-US" sz="3000">
                        <a:latin typeface="Angsana New" panose="02020603050405020304"/>
                        <a:ea typeface="Angsana New" panose="02020603050405020304"/>
                        <a:cs typeface="Angsana New" panose="02020603050405020304"/>
                        <a:sym typeface="Angsana New" panose="02020603050405020304"/>
                      </a:endParaRPr>
                    </a:p>
                  </a:txBody>
                  <a:tcPr marL="0" marR="0" marT="0" marB="0" horzOverflow="overflow">
                    <a:lnL w="12700">
                      <a:miter lim="400000"/>
                    </a:lnL>
                    <a:lnR w="12700">
                      <a:miter lim="400000"/>
                    </a:lnR>
                    <a:lnT w="12700">
                      <a:miter lim="400000"/>
                    </a:lnT>
                    <a:lnB w="12700">
                      <a:miter lim="400000"/>
                    </a:lnB>
                    <a:noFill/>
                  </a:tcPr>
                </a:tc>
                <a:tc>
                  <a:txBody>
                    <a:bodyPr/>
                    <a:lstStyle/>
                    <a:p>
                      <a:pPr algn="ctr">
                        <a:buNone/>
                        <a:defRPr sz="1800"/>
                      </a:pPr>
                      <a:r>
                        <a:rPr lang="en-US" altLang="th-TH" sz="3000">
                          <a:latin typeface="Angsana New" panose="02020603050405020304"/>
                          <a:ea typeface="Angsana New" panose="02020603050405020304"/>
                          <a:cs typeface="Angsana New" panose="02020603050405020304"/>
                          <a:sym typeface="Angsana New" panose="02020603050405020304"/>
                        </a:rPr>
                        <a:t>2.97</a:t>
                      </a:r>
                      <a:endParaRPr lang="en-US" altLang="th-TH"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buNone/>
                        <a:defRPr sz="1800"/>
                      </a:pPr>
                      <a:r>
                        <a:rPr lang="en-US" altLang="th-TH" sz="3000">
                          <a:latin typeface="Angsana New" panose="02020603050405020304"/>
                          <a:ea typeface="Angsana New" panose="02020603050405020304"/>
                          <a:cs typeface="Angsana New" panose="02020603050405020304"/>
                          <a:sym typeface="Angsana New" panose="02020603050405020304"/>
                        </a:rPr>
                        <a:t>0.49</a:t>
                      </a:r>
                      <a:endParaRPr lang="en-US" altLang="th-TH"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buNone/>
                        <a:defRPr sz="1800"/>
                      </a:pPr>
                      <a:r>
                        <a:rPr lang="th-TH" altLang="en-US" sz="3000">
                          <a:latin typeface="Angsana New" panose="02020603050405020304"/>
                          <a:ea typeface="Angsana New" panose="02020603050405020304"/>
                          <a:cs typeface="Angsana New" panose="02020603050405020304"/>
                          <a:sym typeface="Angsana New" panose="02020603050405020304"/>
                        </a:rPr>
                        <a:t>ปานกลาง</a:t>
                      </a:r>
                      <a:endParaRPr lang="th-TH" altLang="en-US"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buNone/>
                        <a:defRPr sz="1800"/>
                      </a:pPr>
                      <a:r>
                        <a:rPr lang="en-US" altLang="th-TH" sz="3000">
                          <a:latin typeface="Angsana New" panose="02020603050405020304"/>
                          <a:ea typeface="Angsana New" panose="02020603050405020304"/>
                          <a:cs typeface="Angsana New" panose="02020603050405020304"/>
                          <a:sym typeface="Angsana New" panose="02020603050405020304"/>
                        </a:rPr>
                        <a:t>6</a:t>
                      </a:r>
                      <a:endParaRPr lang="en-US" altLang="th-TH"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r>
              <a:tr h="476250">
                <a:tc>
                  <a:txBody>
                    <a:bodyPr/>
                    <a:lstStyle/>
                    <a:p>
                      <a:pPr algn="l">
                        <a:defRPr sz="1800"/>
                      </a:pPr>
                      <a:r>
                        <a:rPr lang="th-TH" sz="3000">
                          <a:latin typeface="Angsana New" panose="02020603050405020304"/>
                          <a:ea typeface="Angsana New" panose="02020603050405020304"/>
                          <a:cs typeface="Angsana New" panose="02020603050405020304"/>
                          <a:sym typeface="Angsana New" panose="02020603050405020304"/>
                        </a:rPr>
                        <a:t>   </a:t>
                      </a:r>
                      <a:r>
                        <a:rPr lang="en-US" altLang="th-TH" sz="3000">
                          <a:latin typeface="Angsana New" panose="02020603050405020304"/>
                          <a:ea typeface="Angsana New" panose="02020603050405020304"/>
                          <a:cs typeface="Angsana New" panose="02020603050405020304"/>
                          <a:sym typeface="Angsana New" panose="02020603050405020304"/>
                        </a:rPr>
                        <a:t>5.</a:t>
                      </a:r>
                      <a:r>
                        <a:rPr lang="th-TH" sz="3000">
                          <a:latin typeface="Angsana New" panose="02020603050405020304"/>
                          <a:ea typeface="Angsana New" panose="02020603050405020304"/>
                          <a:cs typeface="Angsana New" panose="02020603050405020304"/>
                          <a:sym typeface="Angsana New" panose="02020603050405020304"/>
                        </a:rPr>
                        <a:t>ด้านการสื่อสาร</a:t>
                      </a:r>
                      <a:endParaRPr lang="th-TH" sz="3000">
                        <a:latin typeface="Angsana New" panose="02020603050405020304"/>
                        <a:ea typeface="Angsana New" panose="02020603050405020304"/>
                        <a:cs typeface="Angsana New" panose="02020603050405020304"/>
                        <a:sym typeface="Angsana New" panose="02020603050405020304"/>
                      </a:endParaRPr>
                    </a:p>
                  </a:txBody>
                  <a:tcPr marL="0" marR="0" marT="0" marB="0" horzOverflow="overflow">
                    <a:lnL w="12700">
                      <a:miter lim="400000"/>
                    </a:lnL>
                    <a:lnR w="12700">
                      <a:miter lim="400000"/>
                    </a:lnR>
                    <a:lnT w="12700">
                      <a:miter lim="400000"/>
                    </a:lnT>
                    <a:lnB w="12700">
                      <a:miter lim="400000"/>
                    </a:lnB>
                    <a:noFill/>
                  </a:tcPr>
                </a:tc>
                <a:tc>
                  <a:txBody>
                    <a:bodyPr/>
                    <a:lstStyle/>
                    <a:p>
                      <a:pPr algn="ctr">
                        <a:defRPr sz="1800"/>
                      </a:pPr>
                      <a:r>
                        <a:rPr lang="en-US" sz="3000">
                          <a:latin typeface="Angsana New" panose="02020603050405020304"/>
                          <a:ea typeface="Angsana New" panose="02020603050405020304"/>
                          <a:cs typeface="Angsana New" panose="02020603050405020304"/>
                          <a:sym typeface="Angsana New" panose="02020603050405020304"/>
                        </a:rPr>
                        <a:t>2.73</a:t>
                      </a:r>
                      <a:endParaRPr lang="en-US"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defRPr sz="1800"/>
                      </a:pPr>
                      <a:r>
                        <a:rPr lang="en-US" sz="3000">
                          <a:latin typeface="Angsana New" panose="02020603050405020304"/>
                          <a:ea typeface="Angsana New" panose="02020603050405020304"/>
                          <a:cs typeface="Angsana New" panose="02020603050405020304"/>
                          <a:sym typeface="Angsana New" panose="02020603050405020304"/>
                        </a:rPr>
                        <a:t>0.52</a:t>
                      </a:r>
                      <a:endParaRPr lang="en-US"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defRPr sz="1800"/>
                      </a:pPr>
                      <a:r>
                        <a:rPr lang="th-TH" sz="3000">
                          <a:latin typeface="Angsana New" panose="02020603050405020304"/>
                          <a:ea typeface="Angsana New" panose="02020603050405020304"/>
                          <a:cs typeface="Angsana New" panose="02020603050405020304"/>
                          <a:sym typeface="Angsana New" panose="02020603050405020304"/>
                        </a:rPr>
                        <a:t>ปานกลาง</a:t>
                      </a:r>
                      <a:endParaRPr lang="th-TH"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defRPr sz="1800"/>
                      </a:pPr>
                      <a:r>
                        <a:rPr lang="en-US" sz="3000">
                          <a:latin typeface="Angsana New" panose="02020603050405020304"/>
                          <a:ea typeface="Angsana New" panose="02020603050405020304"/>
                          <a:cs typeface="Angsana New" panose="02020603050405020304"/>
                          <a:sym typeface="Angsana New" panose="02020603050405020304"/>
                        </a:rPr>
                        <a:t>7</a:t>
                      </a:r>
                      <a:endParaRPr lang="en-US"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r>
              <a:tr h="0">
                <a:tc>
                  <a:txBody>
                    <a:bodyPr/>
                    <a:lstStyle/>
                    <a:p>
                      <a:pPr algn="l">
                        <a:defRPr sz="3000">
                          <a:latin typeface="Angsana New" panose="02020603050405020304"/>
                          <a:ea typeface="Angsana New" panose="02020603050405020304"/>
                          <a:cs typeface="Angsana New" panose="02020603050405020304"/>
                          <a:sym typeface="Angsana New" panose="02020603050405020304"/>
                        </a:defRPr>
                      </a:pPr>
                      <a:r>
                        <a:rPr lang="th-TH"/>
                        <a:t>   </a:t>
                      </a:r>
                      <a:r>
                        <a:rPr lang="en-US" altLang="th-TH"/>
                        <a:t>6.</a:t>
                      </a:r>
                      <a:r>
                        <a:rPr lang="th-TH"/>
                        <a:t>ด้านวิธีการทำงาน</a:t>
                      </a:r>
                      <a:endParaRPr lang="th-TH"/>
                    </a:p>
                  </a:txBody>
                  <a:tcPr marL="0" marR="0" marT="0" marB="0" horzOverflow="overflow">
                    <a:lnL w="12700">
                      <a:miter lim="400000"/>
                    </a:lnL>
                    <a:lnR w="12700">
                      <a:miter lim="400000"/>
                    </a:lnR>
                    <a:lnT w="12700">
                      <a:miter lim="400000"/>
                    </a:lnT>
                    <a:lnB w="12700">
                      <a:miter lim="400000"/>
                    </a:lnB>
                    <a:noFill/>
                  </a:tcPr>
                </a:tc>
                <a:tc>
                  <a:txBody>
                    <a:bodyPr/>
                    <a:lstStyle/>
                    <a:p>
                      <a:pPr algn="ctr">
                        <a:defRPr sz="1800"/>
                      </a:pPr>
                      <a:r>
                        <a:rPr lang="en-US" sz="3000">
                          <a:latin typeface="Angsana New" panose="02020603050405020304"/>
                          <a:ea typeface="Angsana New" panose="02020603050405020304"/>
                          <a:cs typeface="Angsana New" panose="02020603050405020304"/>
                          <a:sym typeface="Angsana New" panose="02020603050405020304"/>
                        </a:rPr>
                        <a:t>4.16</a:t>
                      </a:r>
                      <a:endParaRPr lang="en-US"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defRPr sz="1800"/>
                      </a:pPr>
                      <a:r>
                        <a:rPr lang="en-US" sz="3000">
                          <a:latin typeface="Angsana New" panose="02020603050405020304"/>
                          <a:ea typeface="Angsana New" panose="02020603050405020304"/>
                          <a:cs typeface="Angsana New" panose="02020603050405020304"/>
                          <a:sym typeface="Angsana New" panose="02020603050405020304"/>
                        </a:rPr>
                        <a:t>0.75</a:t>
                      </a:r>
                      <a:endParaRPr lang="en-US"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defRPr sz="1800"/>
                      </a:pPr>
                      <a:r>
                        <a:rPr lang="th-TH" sz="3000">
                          <a:latin typeface="Angsana New" panose="02020603050405020304"/>
                          <a:ea typeface="Angsana New" panose="02020603050405020304"/>
                          <a:cs typeface="Angsana New" panose="02020603050405020304"/>
                          <a:sym typeface="Angsana New" panose="02020603050405020304"/>
                        </a:rPr>
                        <a:t>มาก</a:t>
                      </a:r>
                      <a:endParaRPr lang="th-TH"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defRPr sz="1800"/>
                      </a:pPr>
                      <a:r>
                        <a:rPr lang="en-US" sz="3000">
                          <a:latin typeface="Angsana New" panose="02020603050405020304"/>
                          <a:ea typeface="Angsana New" panose="02020603050405020304"/>
                          <a:cs typeface="Angsana New" panose="02020603050405020304"/>
                          <a:sym typeface="Angsana New" panose="02020603050405020304"/>
                        </a:rPr>
                        <a:t>2</a:t>
                      </a:r>
                      <a:endParaRPr lang="en-US"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miter lim="400000"/>
                    </a:lnB>
                    <a:noFill/>
                  </a:tcPr>
                </a:tc>
              </a:tr>
              <a:tr h="0">
                <a:tc>
                  <a:txBody>
                    <a:bodyPr/>
                    <a:lstStyle/>
                    <a:p>
                      <a:pPr algn="l">
                        <a:defRPr sz="1800"/>
                      </a:pPr>
                      <a:r>
                        <a:rPr lang="th-TH" sz="3000">
                          <a:latin typeface="Angsana New" panose="02020603050405020304"/>
                          <a:ea typeface="Angsana New" panose="02020603050405020304"/>
                          <a:cs typeface="Angsana New" panose="02020603050405020304"/>
                          <a:sym typeface="Angsana New" panose="02020603050405020304"/>
                        </a:rPr>
                        <a:t>   </a:t>
                      </a:r>
                      <a:r>
                        <a:rPr lang="en-US" altLang="th-TH" sz="3000">
                          <a:latin typeface="Angsana New" panose="02020603050405020304"/>
                          <a:ea typeface="Angsana New" panose="02020603050405020304"/>
                          <a:cs typeface="Angsana New" panose="02020603050405020304"/>
                          <a:sym typeface="Angsana New" panose="02020603050405020304"/>
                        </a:rPr>
                        <a:t>7.</a:t>
                      </a:r>
                      <a:r>
                        <a:rPr lang="th-TH" sz="3000">
                          <a:latin typeface="Angsana New" panose="02020603050405020304"/>
                          <a:ea typeface="Angsana New" panose="02020603050405020304"/>
                          <a:cs typeface="Angsana New" panose="02020603050405020304"/>
                          <a:sym typeface="Angsana New" panose="02020603050405020304"/>
                        </a:rPr>
                        <a:t>ด้านบริหารจัดการองค์กร</a:t>
                      </a:r>
                      <a:endParaRPr lang="th-TH" sz="3000">
                        <a:latin typeface="Angsana New" panose="02020603050405020304"/>
                        <a:ea typeface="Angsana New" panose="02020603050405020304"/>
                        <a:cs typeface="Angsana New" panose="02020603050405020304"/>
                        <a:sym typeface="Angsana New" panose="02020603050405020304"/>
                      </a:endParaRPr>
                    </a:p>
                  </a:txBody>
                  <a:tcPr marL="0" marR="0" marT="0" marB="0" horzOverflow="overflow">
                    <a:lnL w="12700">
                      <a:miter lim="400000"/>
                    </a:lnL>
                    <a:lnR w="12700">
                      <a:miter lim="400000"/>
                    </a:lnR>
                    <a:lnT w="12700">
                      <a:miter lim="400000"/>
                    </a:lnT>
                    <a:lnB w="12700">
                      <a:solidFill>
                        <a:srgbClr val="000000"/>
                      </a:solidFill>
                    </a:lnB>
                    <a:noFill/>
                  </a:tcPr>
                </a:tc>
                <a:tc>
                  <a:txBody>
                    <a:bodyPr/>
                    <a:lstStyle/>
                    <a:p>
                      <a:pPr algn="ctr">
                        <a:defRPr sz="1800"/>
                      </a:pPr>
                      <a:r>
                        <a:rPr lang="en-US" sz="3000">
                          <a:latin typeface="Angsana New" panose="02020603050405020304"/>
                          <a:ea typeface="Angsana New" panose="02020603050405020304"/>
                          <a:cs typeface="Angsana New" panose="02020603050405020304"/>
                          <a:sym typeface="Angsana New" panose="02020603050405020304"/>
                        </a:rPr>
                        <a:t>4.05</a:t>
                      </a:r>
                      <a:endParaRPr lang="en-US"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solidFill>
                        <a:srgbClr val="000000"/>
                      </a:solidFill>
                    </a:lnB>
                    <a:noFill/>
                  </a:tcPr>
                </a:tc>
                <a:tc>
                  <a:txBody>
                    <a:bodyPr/>
                    <a:lstStyle/>
                    <a:p>
                      <a:pPr algn="ctr">
                        <a:defRPr sz="1800"/>
                      </a:pPr>
                      <a:r>
                        <a:rPr lang="en-US" sz="3000">
                          <a:latin typeface="Angsana New" panose="02020603050405020304"/>
                          <a:ea typeface="Angsana New" panose="02020603050405020304"/>
                          <a:cs typeface="Angsana New" panose="02020603050405020304"/>
                          <a:sym typeface="Angsana New" panose="02020603050405020304"/>
                        </a:rPr>
                        <a:t>0.81</a:t>
                      </a:r>
                      <a:endParaRPr lang="en-US"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solidFill>
                        <a:srgbClr val="000000"/>
                      </a:solidFill>
                    </a:lnB>
                    <a:noFill/>
                  </a:tcPr>
                </a:tc>
                <a:tc>
                  <a:txBody>
                    <a:bodyPr/>
                    <a:lstStyle/>
                    <a:p>
                      <a:pPr algn="ctr">
                        <a:defRPr sz="1800"/>
                      </a:pPr>
                      <a:r>
                        <a:rPr lang="th-TH" sz="3000">
                          <a:latin typeface="Angsana New" panose="02020603050405020304"/>
                          <a:ea typeface="Angsana New" panose="02020603050405020304"/>
                          <a:cs typeface="Angsana New" panose="02020603050405020304"/>
                          <a:sym typeface="Angsana New" panose="02020603050405020304"/>
                        </a:rPr>
                        <a:t>มาก</a:t>
                      </a:r>
                      <a:endParaRPr lang="th-TH"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miter lim="400000"/>
                    </a:lnT>
                    <a:lnB w="12700">
                      <a:solidFill>
                        <a:srgbClr val="000000"/>
                      </a:solidFill>
                    </a:lnB>
                    <a:noFill/>
                  </a:tcPr>
                </a:tc>
                <a:tc>
                  <a:txBody>
                    <a:bodyPr/>
                    <a:lstStyle/>
                    <a:p>
                      <a:pPr algn="ctr">
                        <a:defRPr sz="3000">
                          <a:latin typeface="Angsana New" panose="02020603050405020304"/>
                          <a:ea typeface="Angsana New" panose="02020603050405020304"/>
                          <a:cs typeface="Angsana New" panose="02020603050405020304"/>
                          <a:sym typeface="Angsana New" panose="02020603050405020304"/>
                        </a:defRPr>
                      </a:pPr>
                      <a:r>
                        <a:rPr lang="en-US"/>
                        <a:t>3</a:t>
                      </a:r>
                      <a:endParaRPr lang="en-US"/>
                    </a:p>
                  </a:txBody>
                  <a:tcPr marL="0" marR="0" marT="0" marB="0" anchor="ctr" horzOverflow="overflow">
                    <a:lnL w="12700">
                      <a:miter lim="400000"/>
                    </a:lnL>
                    <a:lnR w="12700">
                      <a:miter lim="400000"/>
                    </a:lnR>
                    <a:lnT w="12700">
                      <a:miter lim="400000"/>
                    </a:lnT>
                    <a:lnB w="12700">
                      <a:solidFill>
                        <a:srgbClr val="000000"/>
                      </a:solidFill>
                    </a:lnB>
                    <a:noFill/>
                  </a:tcPr>
                </a:tc>
              </a:tr>
              <a:tr h="0">
                <a:tc>
                  <a:txBody>
                    <a:bodyPr/>
                    <a:lstStyle/>
                    <a:p>
                      <a:pPr algn="ctr">
                        <a:defRPr sz="1800"/>
                      </a:pPr>
                      <a:r>
                        <a:rPr lang="th-TH" sz="3000">
                          <a:latin typeface="Angsana New" panose="02020603050405020304"/>
                          <a:ea typeface="Angsana New" panose="02020603050405020304"/>
                          <a:cs typeface="Angsana New" panose="02020603050405020304"/>
                          <a:sym typeface="Angsana New" panose="02020603050405020304"/>
                        </a:rPr>
                        <a:t>ค่าเฉลี่ย</a:t>
                      </a:r>
                      <a:endParaRPr lang="th-TH" sz="3000">
                        <a:latin typeface="Angsana New" panose="02020603050405020304"/>
                        <a:ea typeface="Angsana New" panose="02020603050405020304"/>
                        <a:cs typeface="Angsana New" panose="02020603050405020304"/>
                        <a:sym typeface="Angsana New" panose="02020603050405020304"/>
                      </a:endParaRPr>
                    </a:p>
                  </a:txBody>
                  <a:tcPr marL="0" marR="0" marT="0" marB="0" horzOverflow="overflow">
                    <a:lnL w="12700">
                      <a:miter lim="400000"/>
                    </a:lnL>
                    <a:lnR w="12700">
                      <a:miter lim="400000"/>
                    </a:lnR>
                    <a:lnT w="12700">
                      <a:solidFill>
                        <a:srgbClr val="000000"/>
                      </a:solidFill>
                    </a:lnT>
                    <a:lnB w="12700">
                      <a:solidFill>
                        <a:srgbClr val="000000"/>
                      </a:solidFill>
                    </a:lnB>
                    <a:noFill/>
                  </a:tcPr>
                </a:tc>
                <a:tc>
                  <a:txBody>
                    <a:bodyPr/>
                    <a:lstStyle/>
                    <a:p>
                      <a:pPr algn="ctr">
                        <a:defRPr sz="1800"/>
                      </a:pPr>
                      <a:r>
                        <a:rPr lang="en-US" sz="3000">
                          <a:latin typeface="Angsana New" panose="02020603050405020304"/>
                          <a:ea typeface="Angsana New" panose="02020603050405020304"/>
                          <a:cs typeface="Angsana New" panose="02020603050405020304"/>
                          <a:sym typeface="Angsana New" panose="02020603050405020304"/>
                        </a:rPr>
                        <a:t>3.53</a:t>
                      </a:r>
                      <a:endParaRPr lang="en-US"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defRPr sz="1800"/>
                      </a:pPr>
                      <a:r>
                        <a:rPr lang="en-US" sz="3000">
                          <a:latin typeface="Angsana New" panose="02020603050405020304"/>
                          <a:ea typeface="Angsana New" panose="02020603050405020304"/>
                          <a:cs typeface="Angsana New" panose="02020603050405020304"/>
                          <a:sym typeface="Angsana New" panose="02020603050405020304"/>
                        </a:rPr>
                        <a:t>0.65</a:t>
                      </a:r>
                      <a:endParaRPr lang="en-US" sz="3000">
                        <a:latin typeface="Angsana New" panose="02020603050405020304"/>
                        <a:ea typeface="Angsana New" panose="02020603050405020304"/>
                        <a:cs typeface="Angsana New" panose="02020603050405020304"/>
                        <a:sym typeface="Angsana New" panose="02020603050405020304"/>
                      </a:endParaRPr>
                    </a:p>
                  </a:txBody>
                  <a:tcPr marL="0" marR="0" marT="0" marB="0"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defRPr sz="3000">
                          <a:latin typeface="Angsana New" panose="02020603050405020304"/>
                          <a:ea typeface="Angsana New" panose="02020603050405020304"/>
                          <a:cs typeface="Angsana New" panose="02020603050405020304"/>
                          <a:sym typeface="Angsana New" panose="02020603050405020304"/>
                        </a:defRPr>
                      </a:pPr>
                      <a:r>
                        <a:rPr lang="th-TH"/>
                        <a:t>มาก</a:t>
                      </a:r>
                      <a:endParaRPr lang="th-TH"/>
                    </a:p>
                  </a:txBody>
                  <a:tcPr marL="0" marR="0" marT="0" marB="0"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defRPr sz="3000">
                          <a:latin typeface="Angsana New" panose="02020603050405020304"/>
                          <a:ea typeface="Angsana New" panose="02020603050405020304"/>
                          <a:cs typeface="Angsana New" panose="02020603050405020304"/>
                          <a:sym typeface="Angsana New" panose="02020603050405020304"/>
                        </a:defRPr>
                      </a:pPr>
                      <a:endParaRPr dirty="0"/>
                    </a:p>
                  </a:txBody>
                  <a:tcPr marL="0" marR="0" marT="0" marB="0" anchor="ctr" horzOverflow="overflow">
                    <a:lnL w="12700">
                      <a:miter lim="400000"/>
                    </a:lnL>
                    <a:lnR w="12700">
                      <a:miter lim="400000"/>
                    </a:lnR>
                    <a:lnT w="12700">
                      <a:solidFill>
                        <a:srgbClr val="000000"/>
                      </a:solidFill>
                    </a:lnT>
                    <a:lnB w="12700">
                      <a:solidFill>
                        <a:srgbClr val="000000"/>
                      </a:solidFill>
                    </a:lnB>
                    <a:noFill/>
                  </a:tcPr>
                </a:tc>
              </a:tr>
            </a:tbl>
          </a:graphicData>
        </a:graphic>
      </p:graphicFrame>
      <p:sp>
        <p:nvSpPr>
          <p:cNvPr id="134" name="Text Box 3001"/>
          <p:cNvSpPr txBox="1"/>
          <p:nvPr/>
        </p:nvSpPr>
        <p:spPr>
          <a:xfrm>
            <a:off x="790575" y="30022165"/>
            <a:ext cx="11555095" cy="6939915"/>
          </a:xfrm>
          <a:prstGeom prst="rect">
            <a:avLst/>
          </a:prstGeom>
          <a:ln w="12700">
            <a:miter lim="400000"/>
          </a:ln>
        </p:spPr>
        <p:txBody>
          <a:bodyPr wrap="square" lIns="331200" tIns="331200" rIns="331200" bIns="331200">
            <a:spAutoFit/>
          </a:bodyPr>
          <a:lstStyle>
            <a:lvl1pPr>
              <a:defRPr sz="3000">
                <a:latin typeface="Angsana New" panose="02020603050405020304"/>
                <a:ea typeface="Angsana New" panose="02020603050405020304"/>
                <a:cs typeface="Angsana New" panose="02020603050405020304"/>
                <a:sym typeface="Angsana New" panose="02020603050405020304"/>
              </a:defRPr>
            </a:lvl1pPr>
          </a:lstStyle>
          <a:p>
            <a:pPr>
              <a:lnSpc>
                <a:spcPct val="90000"/>
              </a:lnSpc>
            </a:pPr>
            <a:r>
              <a:t>จากการวิจัยสามารถสรุปได้ดังนี้</a:t>
            </a:r>
          </a:p>
          <a:p>
            <a:pPr>
              <a:lnSpc>
                <a:spcPct val="90000"/>
              </a:lnSpc>
            </a:pPr>
            <a:r>
              <a:t>1.ผลการสัมภาษณ์ผู้บริหารผู้ประกอบการงานต่อตัวถังรถบรรทุกในกระบวนการผลิต (Production Process) มีปัญหาและอุปสรรค ดังนี้</a:t>
            </a:r>
          </a:p>
          <a:p>
            <a:pPr>
              <a:lnSpc>
                <a:spcPct val="90000"/>
              </a:lnSpc>
            </a:pPr>
            <a:r>
              <a:t> </a:t>
            </a:r>
            <a:r>
              <a:rPr lang="th-TH"/>
              <a:t> </a:t>
            </a:r>
            <a:r>
              <a:t> </a:t>
            </a:r>
            <a:r>
              <a:rPr u="sng"/>
              <a:t>ปัจจัยการผลิต (Input)</a:t>
            </a:r>
            <a:endParaRPr u="sng"/>
          </a:p>
          <a:p>
            <a:pPr>
              <a:lnSpc>
                <a:spcPct val="90000"/>
              </a:lnSpc>
            </a:pPr>
            <a:r>
              <a:t> </a:t>
            </a:r>
            <a:r>
              <a:rPr lang="en-US"/>
              <a:t>  1.คน (Man) พบว่า ช่างเทคนิคในการทำงานไม่เพียงพอ</a:t>
            </a:r>
            <a:endParaRPr lang="en-US"/>
          </a:p>
          <a:p>
            <a:pPr>
              <a:lnSpc>
                <a:spcPct val="90000"/>
              </a:lnSpc>
            </a:pPr>
            <a:r>
              <a:rPr lang="en-US"/>
              <a:t>   2.วัสดุ (Material) พบว่า มีการปรับราคาขึ้นทุกปี</a:t>
            </a:r>
            <a:endParaRPr lang="en-US"/>
          </a:p>
          <a:p>
            <a:pPr>
              <a:lnSpc>
                <a:spcPct val="90000"/>
              </a:lnSpc>
            </a:pPr>
            <a:r>
              <a:rPr lang="en-US"/>
              <a:t>   3.การเงิน (Money) พบว่า ผู้ประกอบการส่วนใหญ่เป็นกิจการขนาดเล็กเงินหมุนเวียนยังน้อย</a:t>
            </a:r>
            <a:endParaRPr lang="en-US"/>
          </a:p>
          <a:p>
            <a:pPr>
              <a:lnSpc>
                <a:spcPct val="90000"/>
              </a:lnSpc>
            </a:pPr>
            <a:r>
              <a:rPr lang="en-US"/>
              <a:t>   4.เครื่องจักร (Machine) พบว่า ใช้เพียงเครื่องมือพื้นฐานก็สามารถทำงานได้</a:t>
            </a:r>
            <a:endParaRPr lang="en-US"/>
          </a:p>
          <a:p>
            <a:pPr>
              <a:lnSpc>
                <a:spcPct val="90000"/>
              </a:lnSpc>
            </a:pPr>
            <a:r>
              <a:rPr lang="en-US"/>
              <a:t>   5.การสื่อสาร (Information) พบว่า มีความคลาดเคลื่อนลดลง</a:t>
            </a:r>
            <a:r>
              <a:rPr lang="th-TH" altLang="en-US"/>
              <a:t> </a:t>
            </a:r>
            <a:r>
              <a:rPr lang="en-US"/>
              <a:t>เพราะใช้โทรศัพท์มือถือเข้ามาช่วย </a:t>
            </a:r>
            <a:endParaRPr lang="en-US"/>
          </a:p>
          <a:p>
            <a:pPr>
              <a:lnSpc>
                <a:spcPct val="90000"/>
              </a:lnSpc>
            </a:pPr>
            <a:r>
              <a:rPr lang="th-TH" altLang="en-US"/>
              <a:t>  </a:t>
            </a:r>
            <a:r>
              <a:rPr lang="en-US" u="sng"/>
              <a:t>การแปรรูปและกระบวนการผลิต (Process)</a:t>
            </a:r>
            <a:endParaRPr lang="en-US" u="sng"/>
          </a:p>
          <a:p>
            <a:pPr>
              <a:lnSpc>
                <a:spcPct val="90000"/>
              </a:lnSpc>
            </a:pPr>
            <a:r>
              <a:t> </a:t>
            </a:r>
            <a:r>
              <a:rPr lang="th-TH"/>
              <a:t>  1.วิธีการทำงาน พบว่า ผู้ประกอบการยังใช้กระบวนการผลิตแบบง่ายๆ ไม่ได้จัดเป็นกระบวนการที่</a:t>
            </a:r>
            <a:endParaRPr lang="th-TH"/>
          </a:p>
          <a:p>
            <a:pPr>
              <a:lnSpc>
                <a:spcPct val="90000"/>
              </a:lnSpc>
            </a:pPr>
            <a:r>
              <a:rPr lang="th-TH"/>
              <a:t>ชัดเจน ทำงานตามความจดจำของช่าง</a:t>
            </a:r>
            <a:endParaRPr lang="th-TH"/>
          </a:p>
          <a:p>
            <a:pPr>
              <a:lnSpc>
                <a:spcPct val="90000"/>
              </a:lnSpc>
            </a:pPr>
            <a:r>
              <a:rPr lang="th-TH"/>
              <a:t>   2.การบริหารจัดการองค์กร พบว่า ผู้ประกอบการส่วนใหญ่บริหารจัดการจะเป็นแบบครอบครัว</a:t>
            </a:r>
            <a:endParaRPr lang="th-TH"/>
          </a:p>
          <a:p>
            <a:pPr>
              <a:lnSpc>
                <a:spcPct val="90000"/>
              </a:lnSpc>
            </a:pPr>
            <a:endParaRPr lang="th-TH"/>
          </a:p>
          <a:p>
            <a:r>
              <a:rPr lang="th-TH"/>
              <a:t>2.ปัญหาและอุปสรรคของกระบวนการผลิตต่อตัวถังรถบรรทุก นำเสนอดังตารางต่อไปนี้</a:t>
            </a:r>
            <a:endParaRPr lang="th-TH"/>
          </a:p>
        </p:txBody>
      </p:sp>
      <p:graphicFrame>
        <p:nvGraphicFramePr>
          <p:cNvPr id="4" name="ตาราง 3"/>
          <p:cNvGraphicFramePr/>
          <p:nvPr/>
        </p:nvGraphicFramePr>
        <p:xfrm>
          <a:off x="13271500" y="8572500"/>
          <a:ext cx="11245215" cy="14319885"/>
        </p:xfrm>
        <a:graphic>
          <a:graphicData uri="http://schemas.openxmlformats.org/drawingml/2006/table">
            <a:tbl>
              <a:tblPr firstRow="1" bandRow="1">
                <a:tableStyleId>{5940675A-B579-460E-94D1-54222C63F5DA}</a:tableStyleId>
              </a:tblPr>
              <a:tblGrid>
                <a:gridCol w="2731135"/>
                <a:gridCol w="2354580"/>
                <a:gridCol w="2908935"/>
                <a:gridCol w="3250565"/>
              </a:tblGrid>
              <a:tr h="492760">
                <a:tc>
                  <a:txBody>
                    <a:bodyPr/>
                    <a:lstStyle/>
                    <a:p>
                      <a:pPr algn="ctr">
                        <a:buNone/>
                      </a:pPr>
                      <a:r>
                        <a:rPr lang="en-US" sz="3000" b="1">
                          <a:solidFill>
                            <a:srgbClr val="000000"/>
                          </a:solidFill>
                          <a:latin typeface="Angsana New" panose="02020603050405020304" charset="0"/>
                          <a:cs typeface="Angsana New" panose="02020603050405020304" charset="0"/>
                        </a:rPr>
                        <a:t>องค์ประกอบการผลิต</a:t>
                      </a:r>
                      <a:endParaRPr lang="en-US" altLang="en-US" sz="3000" b="1">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3000" b="1">
                          <a:solidFill>
                            <a:srgbClr val="000000"/>
                          </a:solidFill>
                          <a:latin typeface="Angsana New" panose="02020603050405020304" charset="0"/>
                          <a:cs typeface="Angsana New" panose="02020603050405020304" charset="0"/>
                        </a:rPr>
                        <a:t>ปัญหา</a:t>
                      </a:r>
                      <a:endParaRPr lang="en-US" altLang="en-US" sz="3000" b="1">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3000" b="1">
                          <a:solidFill>
                            <a:srgbClr val="000000"/>
                          </a:solidFill>
                          <a:latin typeface="Angsana New" panose="02020603050405020304" charset="0"/>
                          <a:cs typeface="Angsana New" panose="02020603050405020304" charset="0"/>
                        </a:rPr>
                        <a:t>สาเหตุ</a:t>
                      </a:r>
                      <a:endParaRPr lang="en-US" altLang="en-US" sz="3000" b="1">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3000" b="1">
                          <a:solidFill>
                            <a:srgbClr val="000000"/>
                          </a:solidFill>
                          <a:latin typeface="Angsana New" panose="02020603050405020304" charset="0"/>
                          <a:cs typeface="Angsana New" panose="02020603050405020304" charset="0"/>
                        </a:rPr>
                        <a:t>แนวทางแก้ไข</a:t>
                      </a:r>
                      <a:endParaRPr lang="en-US" altLang="en-US" sz="3000" b="1">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gridSpan="4">
                  <a:txBody>
                    <a:bodyPr/>
                    <a:lstStyle/>
                    <a:p>
                      <a:pPr algn="l">
                        <a:buNone/>
                      </a:pPr>
                      <a:r>
                        <a:rPr lang="en-US" sz="3000">
                          <a:solidFill>
                            <a:srgbClr val="000000"/>
                          </a:solidFill>
                          <a:latin typeface="Angsana New" panose="02020603050405020304" charset="0"/>
                          <a:cs typeface="Angsana New" panose="02020603050405020304" charset="0"/>
                        </a:rPr>
                        <a:t>1.ปัจจัยนำเข้า (Input)</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57200">
                <a:tc rowSpan="9">
                  <a:txBody>
                    <a:bodyPr/>
                    <a:lstStyle/>
                    <a:p>
                      <a:pPr algn="l">
                        <a:buNone/>
                      </a:pPr>
                      <a:r>
                        <a:rPr lang="en-US" sz="3000">
                          <a:solidFill>
                            <a:srgbClr val="000000"/>
                          </a:solidFill>
                          <a:latin typeface="Angsana New" panose="02020603050405020304" charset="0"/>
                          <a:cs typeface="Angsana New" panose="02020603050405020304" charset="0"/>
                        </a:rPr>
                        <a:t>   1.1 คน</a:t>
                      </a:r>
                      <a:endParaRPr lang="en-US" sz="3000">
                        <a:solidFill>
                          <a:srgbClr val="000000"/>
                        </a:solidFill>
                        <a:latin typeface="Angsana New" panose="02020603050405020304" charset="0"/>
                        <a:cs typeface="Angsana New" panose="02020603050405020304" charset="0"/>
                      </a:endParaRPr>
                    </a:p>
                    <a:p>
                      <a:pPr algn="l">
                        <a:buNone/>
                      </a:pPr>
                      <a:r>
                        <a:rPr lang="en-US" altLang="th-TH" sz="3000">
                          <a:solidFill>
                            <a:srgbClr val="000000"/>
                          </a:solidFill>
                          <a:latin typeface="Angsana New" panose="02020603050405020304" charset="0"/>
                        </a:rPr>
                        <a:t> </a:t>
                      </a:r>
                      <a:endParaRPr lang="en-US" altLang="th-TH" sz="3000">
                        <a:solidFill>
                          <a:srgbClr val="000000"/>
                        </a:solidFill>
                        <a:latin typeface="Angsana New" panose="02020603050405020304" charset="0"/>
                      </a:endParaRPr>
                    </a:p>
                    <a:p>
                      <a:pPr algn="l">
                        <a:buNone/>
                      </a:pPr>
                      <a:r>
                        <a:rPr lang="en-US" altLang="th-TH" sz="3000">
                          <a:solidFill>
                            <a:srgbClr val="000000"/>
                          </a:solidFill>
                          <a:latin typeface="Angsana New" panose="02020603050405020304" charset="0"/>
                        </a:rPr>
                        <a:t> </a:t>
                      </a:r>
                      <a:endParaRPr lang="en-US" altLang="th-TH" sz="3000">
                        <a:solidFill>
                          <a:srgbClr val="000000"/>
                        </a:solidFill>
                        <a:latin typeface="Angsana New" panose="02020603050405020304" charset="0"/>
                      </a:endParaRPr>
                    </a:p>
                    <a:p>
                      <a:pPr algn="l">
                        <a:buNone/>
                      </a:pPr>
                      <a:r>
                        <a:rPr lang="en-US" altLang="th-TH" sz="3000">
                          <a:solidFill>
                            <a:srgbClr val="000000"/>
                          </a:solidFill>
                          <a:latin typeface="Angsana New" panose="02020603050405020304" charset="0"/>
                        </a:rPr>
                        <a:t> </a:t>
                      </a:r>
                      <a:endParaRPr lang="en-US" altLang="th-TH" sz="3000">
                        <a:solidFill>
                          <a:srgbClr val="000000"/>
                        </a:solidFill>
                        <a:latin typeface="Angsana New" panose="02020603050405020304" charset="0"/>
                      </a:endParaRPr>
                    </a:p>
                    <a:p>
                      <a:pPr algn="l">
                        <a:buNone/>
                      </a:pPr>
                      <a:r>
                        <a:rPr lang="en-US" altLang="th-TH" sz="3000">
                          <a:solidFill>
                            <a:srgbClr val="000000"/>
                          </a:solidFill>
                          <a:latin typeface="Angsana New" panose="02020603050405020304" charset="0"/>
                        </a:rPr>
                        <a:t> </a:t>
                      </a:r>
                      <a:endParaRPr lang="en-US" altLang="th-TH" sz="3000">
                        <a:solidFill>
                          <a:srgbClr val="000000"/>
                        </a:solidFill>
                        <a:latin typeface="Angsana New" panose="02020603050405020304" charset="0"/>
                      </a:endParaRPr>
                    </a:p>
                    <a:p>
                      <a:pPr algn="l">
                        <a:buNone/>
                      </a:pPr>
                      <a:r>
                        <a:rPr lang="en-US" altLang="th-TH" sz="3000">
                          <a:solidFill>
                            <a:srgbClr val="000000"/>
                          </a:solidFill>
                          <a:latin typeface="Angsana New" panose="02020603050405020304" charset="0"/>
                        </a:rPr>
                        <a:t> </a:t>
                      </a:r>
                      <a:endParaRPr lang="en-US" altLang="th-TH" sz="3000">
                        <a:solidFill>
                          <a:srgbClr val="000000"/>
                        </a:solidFill>
                        <a:latin typeface="Angsana New" panose="02020603050405020304" charset="0"/>
                      </a:endParaRPr>
                    </a:p>
                    <a:p>
                      <a:pPr algn="l">
                        <a:buNone/>
                      </a:pPr>
                      <a:r>
                        <a:rPr lang="en-US" altLang="th-TH" sz="3000">
                          <a:solidFill>
                            <a:srgbClr val="000000"/>
                          </a:solidFill>
                          <a:latin typeface="Angsana New" panose="02020603050405020304" charset="0"/>
                        </a:rPr>
                        <a:t> </a:t>
                      </a:r>
                      <a:endParaRPr lang="en-US" altLang="th-TH" sz="3000">
                        <a:solidFill>
                          <a:srgbClr val="000000"/>
                        </a:solidFill>
                        <a:latin typeface="Angsana New" panose="02020603050405020304" charset="0"/>
                      </a:endParaRPr>
                    </a:p>
                    <a:p>
                      <a:pPr algn="l">
                        <a:buNone/>
                      </a:pPr>
                      <a:r>
                        <a:rPr lang="en-US" altLang="th-TH" sz="3000">
                          <a:solidFill>
                            <a:srgbClr val="000000"/>
                          </a:solidFill>
                          <a:latin typeface="Angsana New" panose="02020603050405020304" charset="0"/>
                        </a:rPr>
                        <a:t> </a:t>
                      </a:r>
                      <a:endParaRPr lang="en-US" altLang="th-TH" sz="3000">
                        <a:solidFill>
                          <a:srgbClr val="000000"/>
                        </a:solidFill>
                        <a:latin typeface="Angsana New" panose="02020603050405020304" charset="0"/>
                      </a:endParaRPr>
                    </a:p>
                    <a:p>
                      <a:pPr algn="l">
                        <a:buNone/>
                      </a:pPr>
                      <a:r>
                        <a:rPr lang="en-US" altLang="th-TH" sz="3000">
                          <a:solidFill>
                            <a:srgbClr val="000000"/>
                          </a:solidFill>
                          <a:latin typeface="Angsana New" panose="02020603050405020304" charset="0"/>
                        </a:rPr>
                        <a:t> </a:t>
                      </a:r>
                      <a:endParaRPr lang="en-US" sz="3000">
                        <a:solidFill>
                          <a:srgbClr val="000000"/>
                        </a:solidFill>
                        <a:latin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6">
                  <a:txBody>
                    <a:bodyPr/>
                    <a:lstStyle/>
                    <a:p>
                      <a:pPr algn="l">
                        <a:buNone/>
                      </a:pPr>
                      <a:r>
                        <a:rPr lang="en-US" sz="3000">
                          <a:solidFill>
                            <a:srgbClr val="000000"/>
                          </a:solidFill>
                          <a:latin typeface="Angsana New" panose="02020603050405020304" charset="0"/>
                          <a:cs typeface="Angsana New" panose="02020603050405020304" charset="0"/>
                        </a:rPr>
                        <a:t>1.ช่างเทคนิคไม่พอ</a:t>
                      </a:r>
                      <a:endParaRPr lang="en-US" sz="3000">
                        <a:solidFill>
                          <a:srgbClr val="000000"/>
                        </a:solidFill>
                        <a:latin typeface="Angsana New" panose="02020603050405020304" charset="0"/>
                        <a:cs typeface="Angsana New" panose="02020603050405020304" charset="0"/>
                      </a:endParaRPr>
                    </a:p>
                    <a:p>
                      <a:pPr algn="l">
                        <a:buNone/>
                      </a:pPr>
                      <a:r>
                        <a:rPr lang="en-US" altLang="th-TH" sz="3000">
                          <a:solidFill>
                            <a:srgbClr val="000000"/>
                          </a:solidFill>
                          <a:latin typeface="Angsana New" panose="02020603050405020304" charset="0"/>
                        </a:rPr>
                        <a:t> </a:t>
                      </a:r>
                      <a:endParaRPr lang="en-US" altLang="th-TH" sz="3000">
                        <a:solidFill>
                          <a:srgbClr val="000000"/>
                        </a:solidFill>
                        <a:latin typeface="Angsana New" panose="02020603050405020304" charset="0"/>
                      </a:endParaRPr>
                    </a:p>
                    <a:p>
                      <a:pPr algn="l">
                        <a:buNone/>
                      </a:pPr>
                      <a:r>
                        <a:rPr lang="en-US" altLang="th-TH" sz="3000">
                          <a:solidFill>
                            <a:srgbClr val="000000"/>
                          </a:solidFill>
                          <a:latin typeface="Angsana New" panose="02020603050405020304" charset="0"/>
                        </a:rPr>
                        <a:t> </a:t>
                      </a:r>
                      <a:endParaRPr lang="en-US" altLang="th-TH" sz="3000">
                        <a:solidFill>
                          <a:srgbClr val="000000"/>
                        </a:solidFill>
                        <a:latin typeface="Angsana New" panose="02020603050405020304" charset="0"/>
                      </a:endParaRPr>
                    </a:p>
                    <a:p>
                      <a:pPr algn="l">
                        <a:buNone/>
                      </a:pPr>
                      <a:r>
                        <a:rPr lang="en-US" altLang="th-TH" sz="3000">
                          <a:solidFill>
                            <a:srgbClr val="000000"/>
                          </a:solidFill>
                          <a:latin typeface="Angsana New" panose="02020603050405020304" charset="0"/>
                        </a:rPr>
                        <a:t> </a:t>
                      </a:r>
                      <a:endParaRPr lang="en-US" altLang="th-TH" sz="3000">
                        <a:solidFill>
                          <a:srgbClr val="000000"/>
                        </a:solidFill>
                        <a:latin typeface="Angsana New" panose="02020603050405020304" charset="0"/>
                      </a:endParaRPr>
                    </a:p>
                    <a:p>
                      <a:pPr algn="l">
                        <a:buNone/>
                      </a:pPr>
                      <a:r>
                        <a:rPr lang="en-US" altLang="th-TH" sz="3000">
                          <a:solidFill>
                            <a:srgbClr val="000000"/>
                          </a:solidFill>
                          <a:latin typeface="Angsana New" panose="02020603050405020304" charset="0"/>
                        </a:rPr>
                        <a:t> </a:t>
                      </a:r>
                      <a:endParaRPr lang="en-US" altLang="th-TH" sz="3000">
                        <a:solidFill>
                          <a:srgbClr val="000000"/>
                        </a:solidFill>
                        <a:latin typeface="Angsana New" panose="02020603050405020304" charset="0"/>
                      </a:endParaRPr>
                    </a:p>
                    <a:p>
                      <a:pPr algn="l">
                        <a:buNone/>
                      </a:pPr>
                      <a:r>
                        <a:rPr lang="en-US" altLang="th-TH" sz="3000">
                          <a:solidFill>
                            <a:srgbClr val="000000"/>
                          </a:solidFill>
                          <a:latin typeface="Angsana New" panose="02020603050405020304" charset="0"/>
                        </a:rPr>
                        <a:t> </a:t>
                      </a:r>
                      <a:endParaRPr lang="en-US" sz="3000">
                        <a:solidFill>
                          <a:srgbClr val="000000"/>
                        </a:solidFill>
                        <a:latin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1.ช่างเทคนิคมีน้อย</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ติดต่อสถาบันศึกษา</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2.ไม่ชอบงานหนัก</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ฝึกอบรม</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3.ขาดแรงจูงใจ</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เพิ่มแรงจูงใจ</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p>
                      <a:pPr algn="l">
                        <a:buNone/>
                      </a:pPr>
                      <a:r>
                        <a:rPr lang="en-US" sz="3000">
                          <a:solidFill>
                            <a:srgbClr val="000000"/>
                          </a:solidFill>
                          <a:latin typeface="Angsana New" panose="02020603050405020304" charset="0"/>
                          <a:cs typeface="Angsana New" panose="02020603050405020304" charset="0"/>
                        </a:rPr>
                        <a:t>4. ขาดประชาสัมพันธ์</a:t>
                      </a:r>
                      <a:endParaRPr lang="en-US" sz="3000">
                        <a:solidFill>
                          <a:srgbClr val="000000"/>
                        </a:solidFill>
                        <a:latin typeface="Angsana New" panose="02020603050405020304" charset="0"/>
                        <a:cs typeface="Angsana New" panose="02020603050405020304" charset="0"/>
                      </a:endParaRPr>
                    </a:p>
                    <a:p>
                      <a:pPr algn="l">
                        <a:buNone/>
                      </a:pPr>
                      <a:r>
                        <a:rPr lang="en-US" altLang="th-TH" sz="3000">
                          <a:solidFill>
                            <a:srgbClr val="000000"/>
                          </a:solidFill>
                          <a:latin typeface="Angsana New" panose="02020603050405020304" charset="0"/>
                        </a:rPr>
                        <a:t> </a:t>
                      </a:r>
                      <a:endParaRPr lang="en-US" altLang="th-TH" sz="3000">
                        <a:solidFill>
                          <a:srgbClr val="000000"/>
                        </a:solidFill>
                        <a:latin typeface="Angsana New" panose="02020603050405020304" charset="0"/>
                      </a:endParaRPr>
                    </a:p>
                    <a:p>
                      <a:pPr algn="l">
                        <a:buNone/>
                      </a:pPr>
                      <a:r>
                        <a:rPr lang="en-US" altLang="th-TH" sz="3000">
                          <a:solidFill>
                            <a:srgbClr val="000000"/>
                          </a:solidFill>
                          <a:latin typeface="Angsana New" panose="02020603050405020304" charset="0"/>
                        </a:rPr>
                        <a:t> </a:t>
                      </a:r>
                      <a:endParaRPr lang="en-US" sz="3000">
                        <a:solidFill>
                          <a:srgbClr val="000000"/>
                        </a:solidFill>
                        <a:latin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1.เพิ่มช่องทาง</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2.ใช้แรงงานชาวต่างชาติ</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3.จ้างผู้รับเหมาภายนอก</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algn="l">
                        <a:buNone/>
                      </a:pPr>
                      <a:r>
                        <a:rPr lang="en-US" sz="3000">
                          <a:solidFill>
                            <a:srgbClr val="000000"/>
                          </a:solidFill>
                          <a:latin typeface="Angsana New" panose="02020603050405020304" charset="0"/>
                          <a:cs typeface="Angsana New" panose="02020603050405020304" charset="0"/>
                        </a:rPr>
                        <a:t>2.ขาดทักษะ</a:t>
                      </a:r>
                      <a:endParaRPr lang="en-US" sz="3000">
                        <a:solidFill>
                          <a:srgbClr val="000000"/>
                        </a:solidFill>
                        <a:latin typeface="Angsana New" panose="02020603050405020304" charset="0"/>
                        <a:cs typeface="Angsana New" panose="02020603050405020304" charset="0"/>
                      </a:endParaRPr>
                    </a:p>
                    <a:p>
                      <a:pPr algn="l">
                        <a:buNone/>
                      </a:pPr>
                      <a:r>
                        <a:rPr lang="en-US" altLang="th-TH" sz="3000">
                          <a:solidFill>
                            <a:srgbClr val="000000"/>
                          </a:solidFill>
                          <a:latin typeface="Angsana New" panose="02020603050405020304" charset="0"/>
                        </a:rPr>
                        <a:t> </a:t>
                      </a:r>
                      <a:endParaRPr lang="en-US" sz="3000">
                        <a:solidFill>
                          <a:srgbClr val="000000"/>
                        </a:solidFill>
                        <a:latin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1.ขาดความรู้</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ทำแผนฝึกอบรม</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2. ขาดการฝึกฝน</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รับพนักงานที่จบช่างโดยตรง</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3.ขาดระเบียบวินัย</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ขาดความรู้-เข้าใจ</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ฝึกอบรมสร้างแรงจูงใจ</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a:txBody>
                    <a:bodyPr/>
                    <a:lstStyle/>
                    <a:p>
                      <a:pPr algn="l">
                        <a:buNone/>
                      </a:pPr>
                      <a:r>
                        <a:rPr lang="en-US" sz="3000">
                          <a:solidFill>
                            <a:srgbClr val="000000"/>
                          </a:solidFill>
                          <a:latin typeface="Angsana New" panose="02020603050405020304" charset="0"/>
                          <a:cs typeface="Angsana New" panose="02020603050405020304" charset="0"/>
                        </a:rPr>
                        <a:t>   1.2 วัสดุ</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1.ราคาเพิ่มขึ้น</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ตามราคาค่าขนส่ง</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สั่งเป็นล๊อตตามความเหมาะสม</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71600">
                <a:tc>
                  <a:txBody>
                    <a:bodyPr/>
                    <a:lstStyle/>
                    <a:p>
                      <a:pPr algn="l">
                        <a:buNone/>
                      </a:pPr>
                      <a:r>
                        <a:rPr lang="en-US" sz="3000">
                          <a:solidFill>
                            <a:srgbClr val="000000"/>
                          </a:solidFill>
                          <a:latin typeface="Angsana New" panose="02020603050405020304" charset="0"/>
                          <a:cs typeface="Angsana New" panose="02020603050405020304" charset="0"/>
                        </a:rPr>
                        <a:t> </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2.คุณภาพต่ำ</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แหล่งจำหน่ายมีน้อย</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หาแหล่งจำหน่ายเพ</a:t>
                      </a:r>
                      <a:r>
                        <a:rPr lang="th-TH" sz="3000">
                          <a:solidFill>
                            <a:srgbClr val="000000"/>
                          </a:solidFill>
                          <a:latin typeface="Angsana New" panose="02020603050405020304" charset="0"/>
                          <a:cs typeface="Angsana New" panose="02020603050405020304" charset="0"/>
                        </a:rPr>
                        <a:t>มเปรียบ</a:t>
                      </a:r>
                      <a:r>
                        <a:rPr lang="en-US" sz="3000">
                          <a:solidFill>
                            <a:srgbClr val="000000"/>
                          </a:solidFill>
                          <a:latin typeface="Angsana New" panose="02020603050405020304" charset="0"/>
                          <a:cs typeface="Angsana New" panose="02020603050405020304" charset="0"/>
                        </a:rPr>
                        <a:t>เทียบราคากับคุณภาพให้เหมาะสม</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a:txBody>
                    <a:bodyPr/>
                    <a:lstStyle/>
                    <a:p>
                      <a:pPr algn="l">
                        <a:buNone/>
                      </a:pPr>
                      <a:r>
                        <a:rPr lang="th-TH" altLang="en-US" sz="3000">
                          <a:solidFill>
                            <a:srgbClr val="000000"/>
                          </a:solidFill>
                          <a:latin typeface="Angsana New" panose="02020603050405020304" charset="0"/>
                          <a:cs typeface="Angsana New" panose="02020603050405020304" charset="0"/>
                        </a:rPr>
                        <a:t>   </a:t>
                      </a:r>
                      <a:r>
                        <a:rPr lang="en-US" sz="3000">
                          <a:solidFill>
                            <a:srgbClr val="000000"/>
                          </a:solidFill>
                          <a:latin typeface="Angsana New" panose="02020603050405020304" charset="0"/>
                          <a:cs typeface="Angsana New" panose="02020603050405020304" charset="0"/>
                        </a:rPr>
                        <a:t>1.3 การเงิน</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เงินหมุนเวียนไม่พอ</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เงินลงทุนมีจำกัด</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หาแหล่งเงินทุนที่ดอกเบี้ยต่ำ</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rowSpan="3">
                  <a:txBody>
                    <a:bodyPr/>
                    <a:lstStyle/>
                    <a:p>
                      <a:pPr algn="l">
                        <a:buNone/>
                      </a:pPr>
                      <a:r>
                        <a:rPr lang="th-TH" altLang="en-US" sz="3000">
                          <a:solidFill>
                            <a:srgbClr val="000000"/>
                          </a:solidFill>
                          <a:latin typeface="Angsana New" panose="02020603050405020304" charset="0"/>
                          <a:cs typeface="Angsana New" panose="02020603050405020304" charset="0"/>
                        </a:rPr>
                        <a:t>   </a:t>
                      </a:r>
                      <a:r>
                        <a:rPr lang="en-US" sz="3000">
                          <a:solidFill>
                            <a:srgbClr val="000000"/>
                          </a:solidFill>
                          <a:latin typeface="Angsana New" panose="02020603050405020304" charset="0"/>
                          <a:cs typeface="Angsana New" panose="02020603050405020304" charset="0"/>
                        </a:rPr>
                        <a:t>1.4เครื่องจักร</a:t>
                      </a:r>
                      <a:endParaRPr lang="en-US" sz="3000">
                        <a:solidFill>
                          <a:srgbClr val="000000"/>
                        </a:solidFill>
                        <a:latin typeface="Angsana New" panose="02020603050405020304" charset="0"/>
                        <a:cs typeface="Angsana New" panose="02020603050405020304" charset="0"/>
                      </a:endParaRPr>
                    </a:p>
                    <a:p>
                      <a:pPr algn="l">
                        <a:buNone/>
                      </a:pPr>
                      <a:r>
                        <a:rPr lang="en-US" altLang="th-TH" sz="3000">
                          <a:solidFill>
                            <a:srgbClr val="000000"/>
                          </a:solidFill>
                          <a:latin typeface="Angsana New" panose="02020603050405020304" charset="0"/>
                        </a:rPr>
                        <a:t> </a:t>
                      </a:r>
                      <a:endParaRPr lang="en-US" altLang="th-TH" sz="3000">
                        <a:solidFill>
                          <a:srgbClr val="000000"/>
                        </a:solidFill>
                        <a:latin typeface="Angsana New" panose="02020603050405020304" charset="0"/>
                      </a:endParaRPr>
                    </a:p>
                    <a:p>
                      <a:pPr algn="l">
                        <a:buNone/>
                      </a:pPr>
                      <a:r>
                        <a:rPr lang="en-US" altLang="th-TH" sz="3000">
                          <a:solidFill>
                            <a:srgbClr val="000000"/>
                          </a:solidFill>
                          <a:latin typeface="Angsana New" panose="02020603050405020304" charset="0"/>
                        </a:rPr>
                        <a:t> </a:t>
                      </a:r>
                      <a:endParaRPr lang="en-US" sz="3000">
                        <a:solidFill>
                          <a:srgbClr val="000000"/>
                        </a:solidFill>
                        <a:latin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p>
                      <a:pPr algn="l">
                        <a:buNone/>
                      </a:pPr>
                      <a:r>
                        <a:rPr lang="en-US" sz="3000">
                          <a:solidFill>
                            <a:srgbClr val="000000"/>
                          </a:solidFill>
                          <a:latin typeface="Angsana New" panose="02020603050405020304" charset="0"/>
                          <a:cs typeface="Angsana New" panose="02020603050405020304" charset="0"/>
                        </a:rPr>
                        <a:t>ใช้เวลาซ่อมนาน</a:t>
                      </a:r>
                      <a:endParaRPr lang="en-US" sz="3000">
                        <a:solidFill>
                          <a:srgbClr val="000000"/>
                        </a:solidFill>
                        <a:latin typeface="Angsana New" panose="02020603050405020304" charset="0"/>
                        <a:cs typeface="Angsana New" panose="02020603050405020304" charset="0"/>
                      </a:endParaRPr>
                    </a:p>
                    <a:p>
                      <a:pPr algn="l">
                        <a:buNone/>
                      </a:pPr>
                      <a:r>
                        <a:rPr lang="en-US" altLang="th-TH" sz="3000">
                          <a:solidFill>
                            <a:srgbClr val="000000"/>
                          </a:solidFill>
                          <a:latin typeface="Angsana New" panose="02020603050405020304" charset="0"/>
                        </a:rPr>
                        <a:t> </a:t>
                      </a:r>
                      <a:endParaRPr lang="en-US" altLang="th-TH" sz="3000">
                        <a:solidFill>
                          <a:srgbClr val="000000"/>
                        </a:solidFill>
                        <a:latin typeface="Angsana New" panose="02020603050405020304" charset="0"/>
                      </a:endParaRPr>
                    </a:p>
                    <a:p>
                      <a:pPr algn="l">
                        <a:buNone/>
                      </a:pPr>
                      <a:r>
                        <a:rPr lang="en-US" altLang="th-TH" sz="3000">
                          <a:solidFill>
                            <a:srgbClr val="000000"/>
                          </a:solidFill>
                          <a:latin typeface="Angsana New" panose="02020603050405020304" charset="0"/>
                        </a:rPr>
                        <a:t> </a:t>
                      </a:r>
                      <a:endParaRPr lang="en-US" sz="3000">
                        <a:solidFill>
                          <a:srgbClr val="000000"/>
                        </a:solidFill>
                        <a:latin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1.รออะไหล่</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จัดเก็บชิ้นส่วนสำรอง</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2. รอช่างซ่อมภายนอก</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หาแหล่งซ่อมเพิ่ม</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3. ขาดการดูแลเอาใจใส่</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ทำใบตรวจสอบอย่างจริงจัง</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rowSpan="2">
                  <a:txBody>
                    <a:bodyPr/>
                    <a:lstStyle/>
                    <a:p>
                      <a:pPr algn="l">
                        <a:buNone/>
                      </a:pPr>
                      <a:r>
                        <a:rPr lang="th-TH" altLang="en-US" sz="3000">
                          <a:solidFill>
                            <a:srgbClr val="000000"/>
                          </a:solidFill>
                          <a:latin typeface="Angsana New" panose="02020603050405020304" charset="0"/>
                          <a:cs typeface="Angsana New" panose="02020603050405020304" charset="0"/>
                        </a:rPr>
                        <a:t>   </a:t>
                      </a:r>
                      <a:r>
                        <a:rPr lang="en-US" sz="3000">
                          <a:solidFill>
                            <a:srgbClr val="000000"/>
                          </a:solidFill>
                          <a:latin typeface="Angsana New" panose="02020603050405020304" charset="0"/>
                          <a:cs typeface="Angsana New" panose="02020603050405020304" charset="0"/>
                        </a:rPr>
                        <a:t>1.5การสื่อสาร    </a:t>
                      </a:r>
                      <a:endParaRPr lang="en-US" sz="3000">
                        <a:solidFill>
                          <a:srgbClr val="000000"/>
                        </a:solidFill>
                        <a:latin typeface="Angsana New" panose="02020603050405020304" charset="0"/>
                        <a:cs typeface="Angsana New" panose="02020603050405020304" charset="0"/>
                      </a:endParaRPr>
                    </a:p>
                    <a:p>
                      <a:pPr algn="l">
                        <a:buNone/>
                      </a:pPr>
                      <a:r>
                        <a:rPr lang="th-TH" altLang="en-US" sz="3000">
                          <a:solidFill>
                            <a:srgbClr val="000000"/>
                          </a:solidFill>
                          <a:latin typeface="Angsana New" panose="02020603050405020304" charset="0"/>
                        </a:rPr>
                        <a:t> </a:t>
                      </a:r>
                      <a:r>
                        <a:rPr lang="en-US" altLang="th-TH" sz="3000">
                          <a:solidFill>
                            <a:srgbClr val="000000"/>
                          </a:solidFill>
                          <a:latin typeface="Angsana New" panose="02020603050405020304" charset="0"/>
                        </a:rPr>
                        <a:t> </a:t>
                      </a:r>
                      <a:endParaRPr lang="en-US" sz="3000">
                        <a:solidFill>
                          <a:srgbClr val="000000"/>
                        </a:solidFill>
                        <a:latin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ข้อมูลคลาดเคลื่อน</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ขาดเอกสารที่ชัดเจน</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จัดทำเอกสารไว้เป็นหลักฐาน</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สื่อสารไม่ทั่วถึง</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สื่อสารน้อยเกินไป</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จัดตั้งกลุ่มสื่อสาร </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0865">
                <a:tc gridSpan="4">
                  <a:txBody>
                    <a:bodyPr/>
                    <a:lstStyle/>
                    <a:p>
                      <a:pPr algn="l">
                        <a:buNone/>
                      </a:pPr>
                      <a:r>
                        <a:rPr lang="en-US" sz="3000">
                          <a:solidFill>
                            <a:srgbClr val="000000"/>
                          </a:solidFill>
                          <a:latin typeface="Angsana New" panose="02020603050405020304" charset="0"/>
                          <a:cs typeface="Angsana New" panose="02020603050405020304" charset="0"/>
                        </a:rPr>
                        <a:t>2.การแปรรูปหรือกระบวนการผลิต(Process)</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911860">
                <a:tc rowSpan="4">
                  <a:txBody>
                    <a:bodyPr/>
                    <a:lstStyle/>
                    <a:p>
                      <a:pPr algn="l">
                        <a:buNone/>
                      </a:pPr>
                      <a:r>
                        <a:rPr lang="th-TH" altLang="en-US" sz="3000">
                          <a:solidFill>
                            <a:srgbClr val="000000"/>
                          </a:solidFill>
                          <a:latin typeface="Angsana New" panose="02020603050405020304" charset="0"/>
                          <a:cs typeface="Angsana New" panose="02020603050405020304" charset="0"/>
                        </a:rPr>
                        <a:t>   </a:t>
                      </a:r>
                      <a:r>
                        <a:rPr lang="en-US" sz="3000">
                          <a:solidFill>
                            <a:srgbClr val="000000"/>
                          </a:solidFill>
                          <a:latin typeface="Angsana New" panose="02020603050405020304" charset="0"/>
                          <a:cs typeface="Angsana New" panose="02020603050405020304" charset="0"/>
                        </a:rPr>
                        <a:t>2.1วิธีการทำงาน</a:t>
                      </a:r>
                      <a:endParaRPr lang="en-US" sz="3000">
                        <a:solidFill>
                          <a:srgbClr val="000000"/>
                        </a:solidFill>
                        <a:latin typeface="Angsana New" panose="02020603050405020304" charset="0"/>
                        <a:cs typeface="Angsana New" panose="02020603050405020304" charset="0"/>
                      </a:endParaRPr>
                    </a:p>
                    <a:p>
                      <a:pPr algn="l">
                        <a:buNone/>
                      </a:pPr>
                      <a:r>
                        <a:rPr lang="en-US" altLang="th-TH" sz="3000">
                          <a:solidFill>
                            <a:srgbClr val="000000"/>
                          </a:solidFill>
                          <a:latin typeface="Angsana New" panose="02020603050405020304" charset="0"/>
                        </a:rPr>
                        <a:t> </a:t>
                      </a:r>
                      <a:endParaRPr lang="en-US" altLang="th-TH" sz="3000">
                        <a:solidFill>
                          <a:srgbClr val="000000"/>
                        </a:solidFill>
                        <a:latin typeface="Angsana New" panose="02020603050405020304" charset="0"/>
                      </a:endParaRPr>
                    </a:p>
                    <a:p>
                      <a:pPr algn="l">
                        <a:buNone/>
                      </a:pPr>
                      <a:r>
                        <a:rPr lang="en-US" altLang="th-TH" sz="3000">
                          <a:solidFill>
                            <a:srgbClr val="000000"/>
                          </a:solidFill>
                          <a:latin typeface="Angsana New" panose="02020603050405020304" charset="0"/>
                        </a:rPr>
                        <a:t> </a:t>
                      </a:r>
                      <a:endParaRPr lang="en-US" altLang="th-TH" sz="3000">
                        <a:solidFill>
                          <a:srgbClr val="000000"/>
                        </a:solidFill>
                        <a:latin typeface="Angsana New" panose="02020603050405020304" charset="0"/>
                      </a:endParaRPr>
                    </a:p>
                    <a:p>
                      <a:pPr algn="l">
                        <a:buNone/>
                      </a:pPr>
                      <a:r>
                        <a:rPr lang="en-US" altLang="th-TH" sz="3000">
                          <a:solidFill>
                            <a:srgbClr val="000000"/>
                          </a:solidFill>
                          <a:latin typeface="Angsana New" panose="02020603050405020304" charset="0"/>
                        </a:rPr>
                        <a:t> </a:t>
                      </a:r>
                      <a:endParaRPr lang="en-US" sz="3000">
                        <a:solidFill>
                          <a:srgbClr val="000000"/>
                        </a:solidFill>
                        <a:latin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algn="l">
                        <a:buNone/>
                      </a:pPr>
                      <a:r>
                        <a:rPr lang="en-US" sz="3000">
                          <a:solidFill>
                            <a:srgbClr val="000000"/>
                          </a:solidFill>
                          <a:latin typeface="Angsana New" panose="02020603050405020304" charset="0"/>
                          <a:cs typeface="Angsana New" panose="02020603050405020304" charset="0"/>
                        </a:rPr>
                        <a:t>1.ขั้นตอนการทำงานไม่ดี</a:t>
                      </a:r>
                      <a:endParaRPr lang="en-US" sz="3000">
                        <a:solidFill>
                          <a:srgbClr val="000000"/>
                        </a:solidFill>
                        <a:latin typeface="Angsana New" panose="02020603050405020304" charset="0"/>
                        <a:cs typeface="Angsana New" panose="02020603050405020304" charset="0"/>
                      </a:endParaRPr>
                    </a:p>
                    <a:p>
                      <a:pPr algn="l">
                        <a:buNone/>
                      </a:pPr>
                      <a:r>
                        <a:rPr lang="en-US" altLang="th-TH" sz="3000">
                          <a:solidFill>
                            <a:srgbClr val="000000"/>
                          </a:solidFill>
                          <a:latin typeface="Angsana New" panose="02020603050405020304" charset="0"/>
                        </a:rPr>
                        <a:t> </a:t>
                      </a:r>
                      <a:endParaRPr lang="en-US" sz="3000">
                        <a:solidFill>
                          <a:srgbClr val="000000"/>
                        </a:solidFill>
                        <a:latin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algn="l">
                        <a:buNone/>
                      </a:pPr>
                      <a:r>
                        <a:rPr lang="en-US" sz="3000">
                          <a:solidFill>
                            <a:srgbClr val="000000"/>
                          </a:solidFill>
                          <a:latin typeface="Angsana New" panose="02020603050405020304" charset="0"/>
                          <a:cs typeface="Angsana New" panose="02020603050405020304" charset="0"/>
                        </a:rPr>
                        <a:t>ไม่มีการวางแผนขั้นตอนการทำงาน</a:t>
                      </a:r>
                      <a:endParaRPr lang="en-US" sz="3000">
                        <a:solidFill>
                          <a:srgbClr val="000000"/>
                        </a:solidFill>
                        <a:latin typeface="Angsana New" panose="02020603050405020304" charset="0"/>
                        <a:cs typeface="Angsana New" panose="02020603050405020304" charset="0"/>
                      </a:endParaRPr>
                    </a:p>
                    <a:p>
                      <a:pPr algn="l">
                        <a:buNone/>
                      </a:pPr>
                      <a:r>
                        <a:rPr lang="en-US" altLang="th-TH" sz="3000">
                          <a:solidFill>
                            <a:srgbClr val="000000"/>
                          </a:solidFill>
                          <a:latin typeface="Angsana New" panose="02020603050405020304" charset="0"/>
                        </a:rPr>
                        <a:t> </a:t>
                      </a:r>
                      <a:endParaRPr lang="en-US" sz="3000">
                        <a:solidFill>
                          <a:srgbClr val="000000"/>
                        </a:solidFill>
                        <a:latin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1.จัดกระบวนการทำงานใหม่</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4400">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2. จัดทำเอกสารขั้นตอนการทำงาน</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1860">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algn="l">
                        <a:buNone/>
                      </a:pPr>
                      <a:r>
                        <a:rPr lang="en-US" sz="3000">
                          <a:solidFill>
                            <a:srgbClr val="000000"/>
                          </a:solidFill>
                          <a:latin typeface="Angsana New" panose="02020603050405020304" charset="0"/>
                          <a:cs typeface="Angsana New" panose="02020603050405020304" charset="0"/>
                        </a:rPr>
                        <a:t>2.มีแบบในการทำงานน้อยเกินไป</a:t>
                      </a:r>
                      <a:endParaRPr lang="en-US" sz="3000">
                        <a:solidFill>
                          <a:srgbClr val="000000"/>
                        </a:solidFill>
                        <a:latin typeface="Angsana New" panose="02020603050405020304" charset="0"/>
                        <a:cs typeface="Angsana New" panose="02020603050405020304" charset="0"/>
                      </a:endParaRPr>
                    </a:p>
                    <a:p>
                      <a:pPr algn="l">
                        <a:buNone/>
                      </a:pPr>
                      <a:r>
                        <a:rPr lang="en-US" altLang="th-TH" sz="3000">
                          <a:solidFill>
                            <a:srgbClr val="000000"/>
                          </a:solidFill>
                          <a:latin typeface="Angsana New" panose="02020603050405020304" charset="0"/>
                        </a:rPr>
                        <a:t> </a:t>
                      </a:r>
                      <a:endParaRPr lang="en-US" sz="3000">
                        <a:solidFill>
                          <a:srgbClr val="000000"/>
                        </a:solidFill>
                        <a:latin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algn="l">
                        <a:buNone/>
                      </a:pPr>
                      <a:r>
                        <a:rPr lang="en-US" sz="3000">
                          <a:solidFill>
                            <a:srgbClr val="000000"/>
                          </a:solidFill>
                          <a:latin typeface="Angsana New" panose="02020603050405020304" charset="0"/>
                          <a:cs typeface="Angsana New" panose="02020603050405020304" charset="0"/>
                        </a:rPr>
                        <a:t>ขาดช่างในการเขียนแบบ</a:t>
                      </a:r>
                      <a:endParaRPr lang="en-US" sz="3000">
                        <a:solidFill>
                          <a:srgbClr val="000000"/>
                        </a:solidFill>
                        <a:latin typeface="Angsana New" panose="02020603050405020304" charset="0"/>
                        <a:cs typeface="Angsana New" panose="02020603050405020304" charset="0"/>
                      </a:endParaRPr>
                    </a:p>
                    <a:p>
                      <a:pPr algn="l">
                        <a:buNone/>
                      </a:pPr>
                      <a:r>
                        <a:rPr lang="en-US" altLang="th-TH" sz="3000">
                          <a:solidFill>
                            <a:srgbClr val="000000"/>
                          </a:solidFill>
                          <a:latin typeface="Angsana New" panose="02020603050405020304" charset="0"/>
                        </a:rPr>
                        <a:t> </a:t>
                      </a:r>
                      <a:endParaRPr lang="en-US" sz="3000">
                        <a:solidFill>
                          <a:srgbClr val="000000"/>
                        </a:solidFill>
                        <a:latin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1,จัดหาช่างมาทำแบบ</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9740">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2.จ้างคนภายนอกเขียน</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4400">
                <a:tc>
                  <a:txBody>
                    <a:bodyPr/>
                    <a:lstStyle/>
                    <a:p>
                      <a:pPr algn="l">
                        <a:buNone/>
                      </a:pPr>
                      <a:r>
                        <a:rPr lang="th-TH" altLang="en-US" sz="3000">
                          <a:solidFill>
                            <a:srgbClr val="000000"/>
                          </a:solidFill>
                          <a:latin typeface="Angsana New" panose="02020603050405020304" charset="0"/>
                          <a:cs typeface="Angsana New" panose="02020603050405020304" charset="0"/>
                        </a:rPr>
                        <a:t>   </a:t>
                      </a:r>
                      <a:r>
                        <a:rPr lang="en-US" sz="3000">
                          <a:solidFill>
                            <a:srgbClr val="000000"/>
                          </a:solidFill>
                          <a:latin typeface="Angsana New" panose="02020603050405020304" charset="0"/>
                          <a:cs typeface="Angsana New" panose="02020603050405020304" charset="0"/>
                        </a:rPr>
                        <a:t>2.2การบริหารจัดการองค์กร</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การทำงานไม่มีระบบ</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ไม่สร้างระบบในการทำงาน</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None/>
                      </a:pPr>
                      <a:r>
                        <a:rPr lang="en-US" sz="3000">
                          <a:solidFill>
                            <a:srgbClr val="000000"/>
                          </a:solidFill>
                          <a:latin typeface="Angsana New" panose="02020603050405020304" charset="0"/>
                          <a:cs typeface="Angsana New" panose="02020603050405020304" charset="0"/>
                        </a:rPr>
                        <a:t>จัดทำคู่มือการทำงานแต่ละเรื่องให้ชัดเจน</a:t>
                      </a:r>
                      <a:endParaRPr lang="en-US" altLang="en-US" sz="3000">
                        <a:solidFill>
                          <a:srgbClr val="000000"/>
                        </a:solidFill>
                        <a:latin typeface="Angsana New" panose="02020603050405020304" charset="0"/>
                        <a:ea typeface="Angsana New" panose="02020603050405020304" charset="0"/>
                        <a:cs typeface="Angsana New"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Text Box 3001"/>
          <p:cNvSpPr txBox="1"/>
          <p:nvPr/>
        </p:nvSpPr>
        <p:spPr>
          <a:xfrm>
            <a:off x="13055916" y="29756099"/>
            <a:ext cx="11734803" cy="6663055"/>
          </a:xfrm>
          <a:prstGeom prst="rect">
            <a:avLst/>
          </a:prstGeom>
          <a:ln w="12700">
            <a:miter lim="400000"/>
          </a:ln>
        </p:spPr>
        <p:txBody>
          <a:bodyPr lIns="331200" tIns="331200" rIns="331200" bIns="331200">
            <a:spAutoFit/>
          </a:bodyPr>
          <a:lstStyle>
            <a:lvl1pPr>
              <a:defRPr sz="3000">
                <a:latin typeface="Angsana New" panose="02020603050405020304"/>
                <a:ea typeface="Angsana New" panose="02020603050405020304"/>
                <a:cs typeface="Angsana New" panose="02020603050405020304"/>
                <a:sym typeface="Angsana New" panose="02020603050405020304"/>
              </a:defRPr>
            </a:lvl1pPr>
          </a:lstStyle>
          <a:p>
            <a:r>
              <a:t>1.ผลการวิเคราะห์</a:t>
            </a:r>
            <a:r>
              <a:rPr lang="th-TH"/>
              <a:t>ปัญหาและอุปสรรค</a:t>
            </a:r>
            <a:r>
              <a:t>งานต่อตัวถังรถบรรทุก  คือ </a:t>
            </a:r>
            <a:r>
              <a:rPr lang="en-US"/>
              <a:t>1)</a:t>
            </a:r>
            <a:r>
              <a:t>ปัจจัยการผลิต ได้แก่ คน วัสดุ เงินลงทุน เครื่องจักรและการสื่อสาร </a:t>
            </a:r>
            <a:r>
              <a:rPr lang="en-US"/>
              <a:t>2)</a:t>
            </a:r>
            <a:r>
              <a:t>การแปรรูปหรือกระบวนการผลิต ได้แก่ วิธีการทำงานและการบริหารงาน </a:t>
            </a:r>
          </a:p>
          <a:p>
            <a:r>
              <a:rPr lang="en-US" altLang="th-TH"/>
              <a:t>2</a:t>
            </a:r>
            <a:r>
              <a:rPr lang="th-TH" altLang="en-US"/>
              <a:t>.การบริหารจัดการองค์กร มีส่วนสำคัญมากในการแก้ไขปัญหาต่างๆ ผู้ประกอบการต่อตัวถังรถบรรทุกต้องสร้างระบบในการทำงาน เช่น จัดระบบการตรวจสอบคุณภาพ โดยจัดทำเอกสารใช้ในการตรวจสอบเก็บข้อมูลในเชิงสถิติ ใช้เป็นหลักฐานยืนยันผลการตรวจสอบดูแนวโน้วของข้อมูล และสามารถใช้วิเคราะห์ปัญหาได้อีกด้วย ซึ่งสอดคล้องกับแนวคิดในการบริหารคุณภาพของ คะโอะรุ อิชิกะวะ (Kaoru Ishikawa) ที่กล่าวไว้ใน ปรียาวดี ผลอเนก (2556, หน้า 20)  เรื่อง เทคนิคคิวซี 7 ชนิด (7 QC Tools)  ได้แก่ กราฟ (graphs) ใบตรวจสอบ (check sheets) แผนภาพการกระจาย (scatter diagrams) การวิเคราะห์แบบพาเรโต (Pareto analysis) แผนภาพแสดงเหตุและผล (cause and effect diagrams) หรือแผนภาพก้างปลา (fishbone diagrams) ฮีสโตแกรม(histograms) และแผนภูมิควบคุมกระบวนการ (process control charts) และสอดคล้องกับผลการศึกษาของอมรเทพ คุมสุขและคณะ (2565) ได้ศึกษาการปรับปรุงคุณภาพกระบวนการฉีดขึ้นรูปชิ้นส่วนฝาครอบแบตเตอรี่รถยนต์ พบว่าสาเหตุหลักเกิดจากวิธีการปฏิบัติงานคือการปรับตั้งค่าการฉีดขึ้นรูปจากการดำเนินการแก้ไข ปัญหาของเสียในกระบวนการผลิตลดลงจาก 7% เหลือ 3% </a:t>
            </a:r>
            <a:endParaRPr lang="th-TH" altLang="en-US"/>
          </a:p>
        </p:txBody>
      </p:sp>
      <p:sp>
        <p:nvSpPr>
          <p:cNvPr id="6" name="Text Box 3001"/>
          <p:cNvSpPr txBox="1"/>
          <p:nvPr/>
        </p:nvSpPr>
        <p:spPr>
          <a:xfrm>
            <a:off x="13055600" y="37299900"/>
            <a:ext cx="11470640" cy="4816475"/>
          </a:xfrm>
          <a:prstGeom prst="rect">
            <a:avLst/>
          </a:prstGeom>
          <a:ln w="12700">
            <a:miter lim="400000"/>
          </a:ln>
        </p:spPr>
        <p:txBody>
          <a:bodyPr wrap="square" lIns="331200" tIns="331200" rIns="331200" bIns="331200">
            <a:spAutoFit/>
          </a:bodyPr>
          <a:lstStyle>
            <a:lvl1pPr>
              <a:defRPr sz="3000">
                <a:latin typeface="Angsana New" panose="02020603050405020304"/>
                <a:ea typeface="Angsana New" panose="02020603050405020304"/>
                <a:cs typeface="Angsana New" panose="02020603050405020304"/>
                <a:sym typeface="Angsana New" panose="02020603050405020304"/>
              </a:defRPr>
            </a:lvl1pPr>
          </a:lstStyle>
          <a:p>
            <a:r>
              <a:t>ปรียาวดี ผลอเนก. (2556). การจัดการคุณภาพ. กรุงเทพฯ:สำนักพิมพ์แห่งจุฬาลงกรณ์มหาวิทยาลัย.</a:t>
            </a:r>
          </a:p>
          <a:p>
            <a:r>
              <a:t>สภาอุตสาหกรรม. ( 2023,January 24). https://fti.or.th/2023/01/24/</a:t>
            </a:r>
          </a:p>
          <a:p>
            <a:r>
              <a:t>อมรเทพ คุมสุขและคณะ. (2565). การปรับปรุงคุณภาพกระบวนการฉีดขึ้นรูปชิ้นส่วนฝาครอบแบตเตอรี่</a:t>
            </a:r>
          </a:p>
          <a:p>
            <a:r>
              <a:t>       รถยนต์. [Paper presentation], การประชุมวิชาการระดับชาติเชื่อมต่อเทคโนโลยีในวิถีชีวิตใหม่</a:t>
            </a:r>
          </a:p>
          <a:p>
            <a:r>
              <a:t>       วิทยาลัยเทคโนโลยีสยาม, กรุงเทพฯ, ประเทศไทย.</a:t>
            </a:r>
          </a:p>
          <a:p>
            <a:r>
              <a:t>Krejcie, R. V., &amp; Morgan, D. W. (1970). Determining sample size for research activities.      </a:t>
            </a:r>
          </a:p>
          <a:p>
            <a:r>
              <a:t>       Journal of education and psychological measurement.</a:t>
            </a:r>
          </a:p>
          <a:p>
            <a:r>
              <a:t>Organization International des Constructers d’ Automobiles (2023, January 23). Production </a:t>
            </a:r>
          </a:p>
          <a:p>
            <a:r>
              <a:t>       Staitstics. https://www.oica.net/</a:t>
            </a:r>
          </a:p>
        </p:txBody>
      </p:sp>
      <p:sp>
        <p:nvSpPr>
          <p:cNvPr id="7" name="Text Box 3001"/>
          <p:cNvSpPr txBox="1"/>
          <p:nvPr/>
        </p:nvSpPr>
        <p:spPr>
          <a:xfrm>
            <a:off x="12924471" y="22880954"/>
            <a:ext cx="11734803" cy="5739765"/>
          </a:xfrm>
          <a:prstGeom prst="rect">
            <a:avLst/>
          </a:prstGeom>
          <a:ln w="12700">
            <a:miter lim="400000"/>
          </a:ln>
        </p:spPr>
        <p:txBody>
          <a:bodyPr lIns="331200" tIns="331200" rIns="331200" bIns="331200">
            <a:spAutoFit/>
          </a:bodyPr>
          <a:lstStyle>
            <a:lvl1pPr>
              <a:defRPr sz="3000">
                <a:latin typeface="Angsana New" panose="02020603050405020304"/>
                <a:ea typeface="Angsana New" panose="02020603050405020304"/>
                <a:cs typeface="Angsana New" panose="02020603050405020304"/>
                <a:sym typeface="Angsana New" panose="02020603050405020304"/>
              </a:defRPr>
            </a:lvl1pPr>
          </a:lstStyle>
          <a:p>
            <a:r>
              <a:rPr lang="en-US"/>
              <a:t>4..ผลการเสนอแนวทางพัฒนาศักยภาพกระบวนการผลิตงานต่อตัวถังรถบรรทุก </a:t>
            </a:r>
            <a:endParaRPr lang="en-US"/>
          </a:p>
          <a:p>
            <a:r>
              <a:rPr lang="en-US"/>
              <a:t>   1.ด้านกระบวนการผลิต  พบว่า ผู้ประกอบการต่อตัวถังรถบรรทุก ต้องแก้ไขปัญหาองค์ประกอบเรื่องปัจจัยการผลิต (Input) และการแปรรูปหรือกระบวนการผลิต (process) ตามแนวทางที่ให้ใว้ เพราะเป็นต้นทางที่สำคัญในกระบวนการผลิต เพื่อคุณภาพ ราคาและการส่งมอบให้ทันเวลาของผลิตภัณฑ์</a:t>
            </a:r>
            <a:endParaRPr lang="en-US"/>
          </a:p>
          <a:p>
            <a:r>
              <a:rPr lang="en-US"/>
              <a:t>   2.ด้านการพัฒนาศักยภาพกระบวนการผลิตงานต่อตัวถังรถบรรทุก พบว่า</a:t>
            </a:r>
            <a:endParaRPr lang="en-US"/>
          </a:p>
          <a:p>
            <a:r>
              <a:rPr lang="en-US"/>
              <a:t>        2.1 ผู้ประกอบการต่อตัวถังรถบรรทุก ต้องมีการควบคุมการผลิตทั้งกระบวนการตั้งแต่ ก่อนการผลิต </a:t>
            </a:r>
            <a:endParaRPr lang="en-US"/>
          </a:p>
          <a:p>
            <a:r>
              <a:rPr lang="en-US"/>
              <a:t>ระหว่างการผลิตและหลังการผลิต โดยฝึกอบรมพนักงานให้มีความรู้ ความเข้าใจและทักษะต่างๆที่จำเป็นในกระบวนการนั้นๆ</a:t>
            </a:r>
            <a:endParaRPr lang="en-US"/>
          </a:p>
          <a:p>
            <a:r>
              <a:rPr lang="en-US"/>
              <a:t>      2.2 ผู้ประกอบการต่อตัวถังรถบรรทุก ควรนำหลักการการจัดการคุณภาพการผลิตมาใช้ ซึ่งได้แก่ การวางแผนคุณภาพ การตรวจสอบคุณภาพและการปรับปรุงคุณภาพ หรือนำแนวคิดเกี่ยวกับระบบบริหารคุณภาพมาตรฐานสากล ISO 9000 มาประยุกต์ใช้ในองค์กรตามความเหมาะสม</a:t>
            </a:r>
            <a:endParaRPr lang="en-US"/>
          </a:p>
        </p:txBody>
      </p:sp>
      <p:pic>
        <p:nvPicPr>
          <p:cNvPr id="8" name="voice_753494">
            <a:hlinkClick r:id="" action="ppaction://media"/>
          </p:cNvPr>
          <p:cNvPicPr/>
          <p:nvPr>
            <a:audioFile r:link="rId3"/>
            <p:extLst>
              <p:ext uri="{DAA4B4D4-6D71-4841-9C94-3DE7FCFB9230}">
                <p14:media xmlns:p14="http://schemas.microsoft.com/office/powerpoint/2010/main" r:embed="rId4"/>
              </p:ext>
            </p:extLst>
          </p:nvPr>
        </p:nvPicPr>
        <p:blipFill>
          <a:blip r:embed="rId5"/>
          <a:stretch>
            <a:fillRect/>
          </a:stretch>
        </p:blipFill>
        <p:spPr>
          <a:xfrm>
            <a:off x="12288520" y="21292820"/>
            <a:ext cx="619125" cy="619125"/>
          </a:xfrm>
          <a:prstGeom prst="rect">
            <a:avLst/>
          </a:prstGeom>
        </p:spPr>
      </p:pic>
      <p:pic>
        <p:nvPicPr>
          <p:cNvPr id="9" name="voice_753494">
            <a:hlinkClick r:id="" action="ppaction://media"/>
          </p:cNvPr>
          <p:cNvPicPr/>
          <p:nvPr>
            <a:audioFile r:link="rId3"/>
            <p:extLst>
              <p:ext uri="{DAA4B4D4-6D71-4841-9C94-3DE7FCFB9230}">
                <p14:media xmlns:p14="http://schemas.microsoft.com/office/powerpoint/2010/main" r:embed="rId4"/>
              </p:ext>
            </p:extLst>
          </p:nvPr>
        </p:nvPicPr>
        <p:blipFill>
          <a:blip r:embed="rId5"/>
          <a:stretch>
            <a:fillRect/>
          </a:stretch>
        </p:blipFill>
        <p:spPr>
          <a:xfrm>
            <a:off x="870585" y="4449445"/>
            <a:ext cx="3769995" cy="313118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369408" fill="hold"/>
                                        <p:tgtEl>
                                          <p:spTgt spid="8"/>
                                        </p:tgtEl>
                                      </p:cBhvr>
                                    </p:cmd>
                                  </p:childTnLst>
                                </p:cTn>
                              </p:par>
                            </p:childTnLst>
                          </p:cTn>
                        </p:par>
                        <p:par>
                          <p:cTn id="7" fill="hold">
                            <p:stCondLst>
                              <p:cond delay="369500"/>
                            </p:stCondLst>
                            <p:childTnLst>
                              <p:par>
                                <p:cTn id="8" presetID="1" presetClass="mediacall" presetSubtype="0" fill="hold" nodeType="afterEffect">
                                  <p:stCondLst>
                                    <p:cond delay="0"/>
                                  </p:stCondLst>
                                  <p:childTnLst>
                                    <p:cmd type="call" cmd="playFrom(0.0)">
                                      <p:cBhvr additive="base">
                                        <p:cTn id="9" dur="36940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1">
                  <p:stCondLst>
                    <p:cond delay="indefinite"/>
                  </p:stCondLst>
                  <p:endCondLst>
                    <p:cond evt="onStopAudio">
                      <p:tgtEl>
                        <p:sldTgt/>
                      </p:tgtEl>
                    </p:cond>
                  </p:endCondLst>
                </p:cTn>
                <p:tgtEl>
                  <p:spTgt spid="8"/>
                </p:tgtEl>
              </p:cMediaNode>
            </p:audio>
            <p:audio>
              <p:cMediaNode>
                <p:cTn id="11" fill="hold" display="1">
                  <p:stCondLst>
                    <p:cond delay="indefinite"/>
                  </p:stCondLst>
                  <p:endCondLst>
                    <p:cond evt="onStopAudio">
                      <p:tgtEl>
                        <p:sldTgt/>
                      </p:tgtEl>
                    </p:cond>
                  </p:endCondLst>
                </p:cTn>
                <p:tgtEl>
                  <p:spTgt spid="9"/>
                </p:tgtEl>
              </p:cMediaNode>
            </p:audio>
          </p:childTnLst>
        </p:cTn>
      </p:par>
    </p:tnLst>
  </p:timing>
</p:sld>
</file>

<file path=ppt/theme/theme1.xml><?xml version="1.0" encoding="utf-8"?>
<a:theme xmlns:a="http://schemas.openxmlformats.org/drawingml/2006/main" name="Blank Presentation">
  <a:themeElements>
    <a:clrScheme name="Blank Presentatio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Blank Presentation">
      <a:majorFont>
        <a:latin typeface="Times New Roman"/>
        <a:ea typeface="Times New Roman"/>
        <a:cs typeface="Times New Roman"/>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330033" tIns="330033" rIns="330033" bIns="330033"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2900" b="1" i="0" u="none" strike="noStrike" cap="none" spc="0" normalizeH="0" baseline="0">
            <a:ln>
              <a:noFill/>
            </a:ln>
            <a:solidFill>
              <a:srgbClr val="000000"/>
            </a:solidFill>
            <a:effectLst/>
            <a:uFillTx/>
            <a:latin typeface="+mj-lt"/>
            <a:ea typeface="+mj-ea"/>
            <a:cs typeface="+mj-cs"/>
            <a:sym typeface="Times New Roman" panose="020206030504050203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2900" b="1" i="0" u="none" strike="noStrike" cap="none" spc="0" normalizeH="0" baseline="0">
            <a:ln>
              <a:noFill/>
            </a:ln>
            <a:solidFill>
              <a:srgbClr val="000000"/>
            </a:solidFill>
            <a:effectLst/>
            <a:uFillTx/>
            <a:latin typeface="+mj-lt"/>
            <a:ea typeface="+mj-ea"/>
            <a:cs typeface="+mj-cs"/>
            <a:sym typeface="Times New Roman" panose="020206030504050203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Blank Presentation">
      <a:majorFont>
        <a:latin typeface="Times New Roman"/>
        <a:ea typeface="Times New Roman"/>
        <a:cs typeface="Times New Roman"/>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330033" tIns="330033" rIns="330033" bIns="330033"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2900" b="1" i="0" u="none" strike="noStrike" cap="none" spc="0" normalizeH="0" baseline="0">
            <a:ln>
              <a:noFill/>
            </a:ln>
            <a:solidFill>
              <a:srgbClr val="000000"/>
            </a:solidFill>
            <a:effectLst/>
            <a:uFillTx/>
            <a:latin typeface="+mj-lt"/>
            <a:ea typeface="+mj-ea"/>
            <a:cs typeface="+mj-cs"/>
            <a:sym typeface="Times New Roman" panose="020206030504050203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2900" b="1" i="0" u="none" strike="noStrike" cap="none" spc="0" normalizeH="0" baseline="0">
            <a:ln>
              <a:noFill/>
            </a:ln>
            <a:solidFill>
              <a:srgbClr val="000000"/>
            </a:solidFill>
            <a:effectLst/>
            <a:uFillTx/>
            <a:latin typeface="+mj-lt"/>
            <a:ea typeface="+mj-ea"/>
            <a:cs typeface="+mj-cs"/>
            <a:sym typeface="Times New Roman" panose="020206030504050203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8585</Words>
  <Application>WPS Presentation</Application>
  <PresentationFormat>กำหนดเอง</PresentationFormat>
  <Paragraphs>533</Paragraphs>
  <Slides>1</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vt:i4>
      </vt:variant>
    </vt:vector>
  </HeadingPairs>
  <TitlesOfParts>
    <vt:vector size="16" baseType="lpstr">
      <vt:lpstr>Arial</vt:lpstr>
      <vt:lpstr>SimSun</vt:lpstr>
      <vt:lpstr>Wingdings</vt:lpstr>
      <vt:lpstr>Times New Roman</vt:lpstr>
      <vt:lpstr>FreesiaDSE</vt:lpstr>
      <vt:lpstr>Angsana New</vt:lpstr>
      <vt:lpstr>JasmineUPC</vt:lpstr>
      <vt:lpstr>Times New Roman</vt:lpstr>
      <vt:lpstr>Segoe Print</vt:lpstr>
      <vt:lpstr>Angsana New</vt:lpstr>
      <vt:lpstr>Microsoft YaHei</vt:lpstr>
      <vt:lpstr>TH Sarabun PSK</vt:lpstr>
      <vt:lpstr>Arial Unicode MS</vt:lpstr>
      <vt:lpstr>AMGDT</vt:lpstr>
      <vt:lpstr>Blank Presentation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User</dc:creator>
  <cp:lastModifiedBy>USER</cp:lastModifiedBy>
  <cp:revision>18</cp:revision>
  <dcterms:created xsi:type="dcterms:W3CDTF">2022-06-17T07:22:00Z</dcterms:created>
  <dcterms:modified xsi:type="dcterms:W3CDTF">2023-07-19T14:55:43Z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1054-11.2.0.11537</vt:lpwstr>
  </property>
  <property fmtid="{D5CDD505-2E9C-101B-9397-08002B2CF9AE}" pid="3" name="ICV">
    <vt:lpwstr>96C5DE66D7634ECCAA7EDAA49A413C8B</vt:lpwstr>
  </property>
</Properties>
</file>