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19680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BLTzm2oxPvacKN/a8VqG6azCK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F626050-377F-4F0D-8A2C-E026CB2FAA8B}">
  <a:tblStyle styleId="{2F626050-377F-4F0D-8A2C-E026CB2FAA8B}" styleName="Table_0"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CAECDD"/>
          </a:solidFill>
        </a:fill>
      </a:tcStyle>
    </a:wholeTbl>
    <a:band1H>
      <a:tcTxStyle/>
      <a:tcStyle>
        <a:tcBdr/>
      </a:tcStyle>
    </a:band1H>
    <a:band2H>
      <a:tcTxStyle/>
      <a:tcStyle>
        <a:tcBdr/>
        <a:fill>
          <a:solidFill>
            <a:srgbClr val="E6F6EF"/>
          </a:solidFill>
        </a:fill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90" y="642"/>
      </p:cViewPr>
      <p:guideLst>
        <p:guide orient="horz" pos="13608"/>
        <p:guide pos="7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685800"/>
            <a:ext cx="20002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1890713" y="12484100"/>
            <a:ext cx="21420138" cy="259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7956212" y="3843337"/>
            <a:ext cx="5354639" cy="3456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1890713" y="3843337"/>
            <a:ext cx="15913102" cy="3456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890713" y="13422312"/>
            <a:ext cx="21420138" cy="9259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3779837" y="24482425"/>
            <a:ext cx="17641890" cy="1104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890713" y="12484100"/>
            <a:ext cx="21420138" cy="259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990725" y="27763787"/>
            <a:ext cx="21421725" cy="8580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1990725" y="18311812"/>
            <a:ext cx="21421725" cy="9451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1890713" y="12484100"/>
            <a:ext cx="10633076" cy="259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sz="2800"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sz="2800"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sz="2800"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sz="2800"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»"/>
              <a:defRPr sz="2800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260475" y="1730375"/>
            <a:ext cx="22680613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260475" y="9671050"/>
            <a:ext cx="11134725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12801599" y="9671050"/>
            <a:ext cx="11139491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1260475" y="1720850"/>
            <a:ext cx="8291515" cy="7319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9853613" y="1720850"/>
            <a:ext cx="14087477" cy="368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sz="3200"/>
            </a:lvl1pPr>
            <a:lvl2pPr marL="914400" lvl="1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–"/>
              <a:defRPr sz="3200"/>
            </a:lvl2pPr>
            <a:lvl3pPr marL="1371600" lvl="2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sz="3200"/>
            </a:lvl3pPr>
            <a:lvl4pPr marL="1828800" lvl="3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–"/>
              <a:defRPr sz="3200"/>
            </a:lvl4pPr>
            <a:lvl5pPr marL="2286000" lvl="4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»"/>
              <a:defRPr sz="3200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1260474" y="9040813"/>
            <a:ext cx="8291515" cy="29554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4940300" y="30243462"/>
            <a:ext cx="15120938" cy="3570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>
            <a:spLocks noGrp="1"/>
          </p:cNvSpPr>
          <p:nvPr>
            <p:ph type="pic" idx="2"/>
          </p:nvPr>
        </p:nvSpPr>
        <p:spPr>
          <a:xfrm>
            <a:off x="4940300" y="3860800"/>
            <a:ext cx="15120938" cy="25922288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940300" y="33813750"/>
            <a:ext cx="15120938" cy="507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933450" y="8267700"/>
            <a:ext cx="7362825" cy="337327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"/>
          <p:cNvSpPr/>
          <p:nvPr/>
        </p:nvSpPr>
        <p:spPr>
          <a:xfrm>
            <a:off x="8920163" y="8267700"/>
            <a:ext cx="7361237" cy="337327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2"/>
          <p:cNvSpPr/>
          <p:nvPr/>
        </p:nvSpPr>
        <p:spPr>
          <a:xfrm>
            <a:off x="16905287" y="8267700"/>
            <a:ext cx="7362827" cy="337327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1890713" y="12484100"/>
            <a:ext cx="21420138" cy="259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marR="0" lvl="0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•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–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•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–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/>
          <p:nvPr/>
        </p:nvSpPr>
        <p:spPr>
          <a:xfrm>
            <a:off x="-2383" y="5486562"/>
            <a:ext cx="25201567" cy="190500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381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30025" tIns="330025" rIns="330025" bIns="330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5D"/>
              </a:buClr>
              <a:buSzPts val="5400"/>
              <a:buFont typeface="Angsana New"/>
              <a:buNone/>
            </a:pPr>
            <a:endParaRPr sz="5400" b="1" i="0" u="none" strike="noStrike" cap="none">
              <a:solidFill>
                <a:srgbClr val="16165D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2805312" y="9937404"/>
            <a:ext cx="20522280" cy="3459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3850" tIns="493850" rIns="493850" bIns="493850" anchor="t" anchorCtr="0">
            <a:spAutoFit/>
          </a:bodyPr>
          <a:lstStyle/>
          <a:p>
            <a:pPr algn="ctr"/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แนวทางการพัฒนาภาวะผู้นำและประสิทธิผลการบริหารสถานศึกษา </a:t>
            </a:r>
            <a:endParaRPr lang="th-TH" sz="8000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กรณีศึกษา </a:t>
            </a:r>
            <a:r>
              <a:rPr lang="th-TH" sz="8000" dirty="0" smtClean="0">
                <a:latin typeface="Angsana New" pitchFamily="18" charset="-34"/>
                <a:cs typeface="Angsana New" pitchFamily="18" charset="-34"/>
              </a:rPr>
              <a:t>สถานศึกษาแห่งหนึ่งในเขตบางกอกใหญ่ กรุงเทพมหานคร</a:t>
            </a:r>
            <a:endParaRPr lang="en-US" sz="8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-2" y="0"/>
            <a:ext cx="25201566" cy="432054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3417888" y="13515975"/>
            <a:ext cx="18365788" cy="12700"/>
          </a:xfrm>
          <a:prstGeom prst="rect">
            <a:avLst/>
          </a:prstGeom>
          <a:solidFill>
            <a:srgbClr val="FFC269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2852736" y="18099087"/>
            <a:ext cx="19496092" cy="12702"/>
          </a:xfrm>
          <a:prstGeom prst="rect">
            <a:avLst/>
          </a:prstGeom>
          <a:solidFill>
            <a:srgbClr val="FFC269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2852736" y="18099087"/>
            <a:ext cx="19496092" cy="12702"/>
          </a:xfrm>
          <a:prstGeom prst="rect">
            <a:avLst/>
          </a:prstGeom>
          <a:solidFill>
            <a:srgbClr val="FFC269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790575" y="42567225"/>
            <a:ext cx="11506200" cy="1091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25" tIns="330025" rIns="330025" bIns="3300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		</a:t>
            </a:r>
            <a:endParaRPr/>
          </a:p>
        </p:txBody>
      </p:sp>
      <p:sp>
        <p:nvSpPr>
          <p:cNvPr id="84" name="Google Shape;84;p1"/>
          <p:cNvSpPr/>
          <p:nvPr/>
        </p:nvSpPr>
        <p:spPr>
          <a:xfrm>
            <a:off x="1586" y="41922699"/>
            <a:ext cx="25201566" cy="1282065"/>
          </a:xfrm>
          <a:prstGeom prst="rect">
            <a:avLst/>
          </a:prstGeom>
          <a:solidFill>
            <a:srgbClr val="D6D6F5"/>
          </a:solidFill>
          <a:ln>
            <a:noFill/>
          </a:ln>
        </p:spPr>
        <p:txBody>
          <a:bodyPr spcFirstLastPara="1" wrap="square" lIns="330025" tIns="330025" rIns="330025" bIns="3300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ngsana New"/>
              <a:buNone/>
            </a:pPr>
            <a:r>
              <a:rPr lang="en-US" sz="4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ประชุมวิชาการระดับชาติวิทยาลัยเทคโนโลยีสยาม (Techcon 202</a:t>
            </a:r>
            <a:r>
              <a:rPr lang="en-US" sz="4000" b="1">
                <a:latin typeface="Angsana New"/>
                <a:ea typeface="Angsana New"/>
                <a:cs typeface="Angsana New"/>
                <a:sym typeface="Angsana New"/>
              </a:rPr>
              <a:t>3</a:t>
            </a:r>
            <a:r>
              <a:rPr lang="en-US" sz="4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  National  and International Conference)</a:t>
            </a:r>
            <a:endParaRPr sz="29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0524787" y="452436"/>
            <a:ext cx="3201989" cy="3771394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30025" tIns="330025" rIns="330025" bIns="3300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ngsana New"/>
              <a:buNone/>
            </a:pPr>
            <a:r>
              <a:rPr lang="en-US" sz="44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ตราประจำสถาบันของท่าน (ถ้ามี)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7245991" y="743743"/>
            <a:ext cx="11798303" cy="158242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30025" tIns="330025" rIns="330025" bIns="3300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ngsana New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การประชุมวิชาการระดับชาติวิทยาลัยเทคโนโลยีสยาม</a:t>
            </a:r>
            <a:endParaRPr sz="29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ngsana New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(Techcon 202</a:t>
            </a:r>
            <a:r>
              <a:rPr lang="en-US" sz="3000" b="1">
                <a:latin typeface="Angsana New"/>
                <a:ea typeface="Angsana New"/>
                <a:cs typeface="Angsana New"/>
                <a:sym typeface="Angsana New"/>
              </a:rPr>
              <a:t>3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National Conference)</a:t>
            </a:r>
            <a:endParaRPr sz="29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575" y="743750"/>
            <a:ext cx="5116046" cy="3273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surang</dc:creator>
  <cp:lastModifiedBy>surang</cp:lastModifiedBy>
  <cp:revision>3</cp:revision>
  <dcterms:created xsi:type="dcterms:W3CDTF">2022-06-17T07:22:30Z</dcterms:created>
  <dcterms:modified xsi:type="dcterms:W3CDTF">2023-07-19T09:05:01Z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